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59" r:id="rId11"/>
    <p:sldId id="268" r:id="rId12"/>
    <p:sldId id="269" r:id="rId13"/>
    <p:sldId id="270" r:id="rId14"/>
    <p:sldId id="271" r:id="rId15"/>
    <p:sldId id="272" r:id="rId16"/>
    <p:sldId id="260" r:id="rId17"/>
    <p:sldId id="273" r:id="rId18"/>
    <p:sldId id="274" r:id="rId19"/>
    <p:sldId id="275" r:id="rId20"/>
    <p:sldId id="276" r:id="rId21"/>
    <p:sldId id="277" r:id="rId22"/>
    <p:sldId id="261" r:id="rId23"/>
    <p:sldId id="278" r:id="rId24"/>
    <p:sldId id="279" r:id="rId25"/>
    <p:sldId id="280" r:id="rId26"/>
    <p:sldId id="281" r:id="rId27"/>
    <p:sldId id="282" r:id="rId28"/>
    <p:sldId id="262" r:id="rId29"/>
    <p:sldId id="286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5C0"/>
    <a:srgbClr val="C0C8A0"/>
    <a:srgbClr val="E8DBAA"/>
    <a:srgbClr val="E5D9A3"/>
    <a:srgbClr val="E3E3BA"/>
    <a:srgbClr val="FFFDF5"/>
    <a:srgbClr val="FDF9EA"/>
    <a:srgbClr val="C3C291"/>
    <a:srgbClr val="DFD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1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06B8-BE11-44F5-80B4-39C0331567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AF282-8EA4-4C08-B650-C3B21E1FF3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7299" y="2189841"/>
            <a:ext cx="9677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油画</a:t>
            </a:r>
            <a:r>
              <a:rPr lang="zh-CN" altLang="en-US" sz="80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风毕业答辩模板</a:t>
            </a:r>
            <a:endParaRPr lang="zh-CN" altLang="en-US" sz="80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0273" y="3444836"/>
            <a:ext cx="7791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  <a:endParaRPr lang="en-US" altLang="zh-CN" sz="1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67049" y="4206494"/>
            <a:ext cx="308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答辩</a:t>
            </a:r>
            <a:r>
              <a:rPr lang="zh-CN" altLang="en-US" sz="24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人：房飞扬</a:t>
            </a:r>
            <a:endParaRPr lang="zh-CN" altLang="en-US" sz="24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4099" y="4206494"/>
            <a:ext cx="308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指导</a:t>
            </a:r>
            <a:r>
              <a:rPr lang="zh-CN" altLang="en-US" sz="24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老师：向天歌</a:t>
            </a:r>
            <a:endParaRPr lang="zh-CN" altLang="en-US" sz="24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110"/>
          <p:cNvSpPr/>
          <p:nvPr/>
        </p:nvSpPr>
        <p:spPr>
          <a:xfrm rot="16200000">
            <a:off x="4512183" y="3480495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1"/>
          <p:cNvSpPr/>
          <p:nvPr/>
        </p:nvSpPr>
        <p:spPr>
          <a:xfrm rot="10800000">
            <a:off x="5515954" y="3767359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2"/>
          <p:cNvSpPr/>
          <p:nvPr/>
        </p:nvSpPr>
        <p:spPr>
          <a:xfrm rot="16200000" flipH="1" flipV="1">
            <a:off x="5802021" y="2767946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3"/>
          <p:cNvSpPr/>
          <p:nvPr/>
        </p:nvSpPr>
        <p:spPr>
          <a:xfrm>
            <a:off x="4798251" y="2477752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14"/>
          <p:cNvSpPr txBox="1"/>
          <p:nvPr/>
        </p:nvSpPr>
        <p:spPr>
          <a:xfrm>
            <a:off x="5153563" y="259883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115"/>
          <p:cNvSpPr txBox="1"/>
          <p:nvPr/>
        </p:nvSpPr>
        <p:spPr>
          <a:xfrm>
            <a:off x="6740419" y="286044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116"/>
          <p:cNvSpPr txBox="1"/>
          <p:nvPr/>
        </p:nvSpPr>
        <p:spPr>
          <a:xfrm>
            <a:off x="6442901" y="4476127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17"/>
          <p:cNvSpPr txBox="1"/>
          <p:nvPr/>
        </p:nvSpPr>
        <p:spPr>
          <a:xfrm>
            <a:off x="4878442" y="4153449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6825" y="4070249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3424073" y="3774783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49011" y="2475722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3456259" y="2180256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552125" y="4070249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552125" y="3774783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552125" y="2475722"/>
            <a:ext cx="3727882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7552125" y="2180256"/>
            <a:ext cx="1252820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>
          <a:xfrm>
            <a:off x="5461686" y="2792811"/>
            <a:ext cx="1680519" cy="1081216"/>
          </a:xfrm>
          <a:custGeom>
            <a:avLst/>
            <a:gdLst>
              <a:gd name="connsiteX0" fmla="*/ 1680519 w 1680519"/>
              <a:gd name="connsiteY0" fmla="*/ 1081216 h 1081216"/>
              <a:gd name="connsiteX1" fmla="*/ 0 w 1680519"/>
              <a:gd name="connsiteY1" fmla="*/ 376881 h 1081216"/>
              <a:gd name="connsiteX2" fmla="*/ 222422 w 1680519"/>
              <a:gd name="connsiteY2" fmla="*/ 0 h 1081216"/>
              <a:gd name="connsiteX3" fmla="*/ 1383957 w 1680519"/>
              <a:gd name="connsiteY3" fmla="*/ 574589 h 1081216"/>
              <a:gd name="connsiteX4" fmla="*/ 1680519 w 1680519"/>
              <a:gd name="connsiteY4" fmla="*/ 1081216 h 10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519" h="1081216">
                <a:moveTo>
                  <a:pt x="1680519" y="1081216"/>
                </a:moveTo>
                <a:lnTo>
                  <a:pt x="0" y="376881"/>
                </a:lnTo>
                <a:lnTo>
                  <a:pt x="222422" y="0"/>
                </a:lnTo>
                <a:lnTo>
                  <a:pt x="1383957" y="574589"/>
                </a:lnTo>
                <a:lnTo>
                  <a:pt x="1680519" y="1081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/>
          <p:nvPr/>
        </p:nvSpPr>
        <p:spPr>
          <a:xfrm>
            <a:off x="5452589" y="2065822"/>
            <a:ext cx="1286823" cy="1109330"/>
          </a:xfrm>
          <a:custGeom>
            <a:avLst/>
            <a:gdLst>
              <a:gd name="connsiteX0" fmla="*/ 643411 w 1286823"/>
              <a:gd name="connsiteY0" fmla="*/ 0 h 1109330"/>
              <a:gd name="connsiteX1" fmla="*/ 1286823 w 1286823"/>
              <a:gd name="connsiteY1" fmla="*/ 1109330 h 1109330"/>
              <a:gd name="connsiteX2" fmla="*/ 0 w 1286823"/>
              <a:gd name="connsiteY2" fmla="*/ 1109330 h 1109330"/>
              <a:gd name="connsiteX3" fmla="*/ 643411 w 1286823"/>
              <a:gd name="connsiteY3" fmla="*/ 0 h 11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823" h="1109330">
                <a:moveTo>
                  <a:pt x="643411" y="0"/>
                </a:moveTo>
                <a:lnTo>
                  <a:pt x="1286823" y="1109330"/>
                </a:lnTo>
                <a:lnTo>
                  <a:pt x="0" y="1109330"/>
                </a:lnTo>
                <a:lnTo>
                  <a:pt x="643411" y="0"/>
                </a:lnTo>
                <a:close/>
              </a:path>
            </a:pathLst>
          </a:cu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0"/>
          <p:cNvSpPr/>
          <p:nvPr/>
        </p:nvSpPr>
        <p:spPr>
          <a:xfrm>
            <a:off x="5047735" y="3367400"/>
            <a:ext cx="2508422" cy="1229498"/>
          </a:xfrm>
          <a:custGeom>
            <a:avLst/>
            <a:gdLst>
              <a:gd name="connsiteX0" fmla="*/ 2508422 w 2508422"/>
              <a:gd name="connsiteY0" fmla="*/ 1229498 h 1229498"/>
              <a:gd name="connsiteX1" fmla="*/ 0 w 2508422"/>
              <a:gd name="connsiteY1" fmla="*/ 512806 h 1229498"/>
              <a:gd name="connsiteX2" fmla="*/ 296562 w 2508422"/>
              <a:gd name="connsiteY2" fmla="*/ 0 h 1229498"/>
              <a:gd name="connsiteX3" fmla="*/ 2211860 w 2508422"/>
              <a:gd name="connsiteY3" fmla="*/ 710514 h 1229498"/>
              <a:gd name="connsiteX4" fmla="*/ 2508422 w 2508422"/>
              <a:gd name="connsiteY4" fmla="*/ 1229498 h 122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422" h="1229498">
                <a:moveTo>
                  <a:pt x="2508422" y="1229498"/>
                </a:moveTo>
                <a:lnTo>
                  <a:pt x="0" y="512806"/>
                </a:lnTo>
                <a:lnTo>
                  <a:pt x="296562" y="0"/>
                </a:lnTo>
                <a:lnTo>
                  <a:pt x="2211860" y="710514"/>
                </a:lnTo>
                <a:lnTo>
                  <a:pt x="2508422" y="122949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1"/>
          <p:cNvSpPr/>
          <p:nvPr/>
        </p:nvSpPr>
        <p:spPr>
          <a:xfrm>
            <a:off x="5039921" y="3361222"/>
            <a:ext cx="2112158" cy="525426"/>
          </a:xfrm>
          <a:custGeom>
            <a:avLst/>
            <a:gdLst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158" h="525426">
                <a:moveTo>
                  <a:pt x="304747" y="0"/>
                </a:moveTo>
                <a:lnTo>
                  <a:pt x="1807411" y="0"/>
                </a:lnTo>
                <a:lnTo>
                  <a:pt x="2112158" y="525426"/>
                </a:lnTo>
                <a:lnTo>
                  <a:pt x="0" y="525426"/>
                </a:lnTo>
                <a:lnTo>
                  <a:pt x="3047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2"/>
          <p:cNvSpPr/>
          <p:nvPr/>
        </p:nvSpPr>
        <p:spPr>
          <a:xfrm>
            <a:off x="4621427" y="4077914"/>
            <a:ext cx="3558746" cy="1594022"/>
          </a:xfrm>
          <a:custGeom>
            <a:avLst/>
            <a:gdLst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746" h="1594022">
                <a:moveTo>
                  <a:pt x="3558746" y="1594022"/>
                </a:moveTo>
                <a:lnTo>
                  <a:pt x="0" y="525162"/>
                </a:lnTo>
                <a:lnTo>
                  <a:pt x="308919" y="0"/>
                </a:lnTo>
                <a:lnTo>
                  <a:pt x="3052119" y="716692"/>
                </a:lnTo>
                <a:lnTo>
                  <a:pt x="3558746" y="15940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/>
          <p:cNvSpPr/>
          <p:nvPr/>
        </p:nvSpPr>
        <p:spPr>
          <a:xfrm>
            <a:off x="4624170" y="4072718"/>
            <a:ext cx="2943661" cy="530743"/>
          </a:xfrm>
          <a:custGeom>
            <a:avLst/>
            <a:gdLst>
              <a:gd name="connsiteX0" fmla="*/ 307831 w 2943661"/>
              <a:gd name="connsiteY0" fmla="*/ 0 h 530743"/>
              <a:gd name="connsiteX1" fmla="*/ 2635830 w 2943661"/>
              <a:gd name="connsiteY1" fmla="*/ 0 h 530743"/>
              <a:gd name="connsiteX2" fmla="*/ 2943661 w 2943661"/>
              <a:gd name="connsiteY2" fmla="*/ 530743 h 530743"/>
              <a:gd name="connsiteX3" fmla="*/ 0 w 2943661"/>
              <a:gd name="connsiteY3" fmla="*/ 530743 h 530743"/>
              <a:gd name="connsiteX4" fmla="*/ 307831 w 2943661"/>
              <a:gd name="connsiteY4" fmla="*/ 0 h 53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3661" h="530743">
                <a:moveTo>
                  <a:pt x="307831" y="0"/>
                </a:moveTo>
                <a:lnTo>
                  <a:pt x="2635830" y="0"/>
                </a:lnTo>
                <a:lnTo>
                  <a:pt x="2943661" y="530743"/>
                </a:lnTo>
                <a:lnTo>
                  <a:pt x="0" y="530743"/>
                </a:lnTo>
                <a:lnTo>
                  <a:pt x="307831" y="0"/>
                </a:lnTo>
                <a:close/>
              </a:path>
            </a:pathLst>
          </a:cu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4"/>
          <p:cNvSpPr/>
          <p:nvPr/>
        </p:nvSpPr>
        <p:spPr>
          <a:xfrm>
            <a:off x="3996690" y="4789531"/>
            <a:ext cx="4198620" cy="895791"/>
          </a:xfrm>
          <a:custGeom>
            <a:avLst/>
            <a:gdLst>
              <a:gd name="connsiteX0" fmla="*/ 519559 w 4198620"/>
              <a:gd name="connsiteY0" fmla="*/ 0 h 895791"/>
              <a:gd name="connsiteX1" fmla="*/ 3679061 w 4198620"/>
              <a:gd name="connsiteY1" fmla="*/ 0 h 895791"/>
              <a:gd name="connsiteX2" fmla="*/ 4198620 w 4198620"/>
              <a:gd name="connsiteY2" fmla="*/ 895791 h 895791"/>
              <a:gd name="connsiteX3" fmla="*/ 0 w 4198620"/>
              <a:gd name="connsiteY3" fmla="*/ 895791 h 895791"/>
              <a:gd name="connsiteX4" fmla="*/ 519559 w 4198620"/>
              <a:gd name="connsiteY4" fmla="*/ 0 h 89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8620" h="895791">
                <a:moveTo>
                  <a:pt x="519559" y="0"/>
                </a:moveTo>
                <a:lnTo>
                  <a:pt x="3679061" y="0"/>
                </a:lnTo>
                <a:lnTo>
                  <a:pt x="4198620" y="895791"/>
                </a:lnTo>
                <a:lnTo>
                  <a:pt x="0" y="895791"/>
                </a:lnTo>
                <a:lnTo>
                  <a:pt x="519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9"/>
          <p:cNvSpPr/>
          <p:nvPr/>
        </p:nvSpPr>
        <p:spPr>
          <a:xfrm>
            <a:off x="914400" y="2099936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Oval 21"/>
          <p:cNvSpPr/>
          <p:nvPr/>
        </p:nvSpPr>
        <p:spPr>
          <a:xfrm>
            <a:off x="914400" y="3371865"/>
            <a:ext cx="499730" cy="499730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Oval 23"/>
          <p:cNvSpPr/>
          <p:nvPr/>
        </p:nvSpPr>
        <p:spPr>
          <a:xfrm>
            <a:off x="10777870" y="2099936"/>
            <a:ext cx="499730" cy="499730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Oval 25"/>
          <p:cNvSpPr/>
          <p:nvPr/>
        </p:nvSpPr>
        <p:spPr>
          <a:xfrm>
            <a:off x="10777870" y="3375842"/>
            <a:ext cx="499730" cy="499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Oval 27"/>
          <p:cNvSpPr/>
          <p:nvPr/>
        </p:nvSpPr>
        <p:spPr>
          <a:xfrm>
            <a:off x="914400" y="4643794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Oval 29"/>
          <p:cNvSpPr/>
          <p:nvPr/>
        </p:nvSpPr>
        <p:spPr>
          <a:xfrm>
            <a:off x="10777870" y="4651748"/>
            <a:ext cx="499730" cy="499730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5430300" y="3473997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5430300" y="5089693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5407550" y="4196251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5409591" y="2702262"/>
            <a:ext cx="13728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9313481" y="20658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8274769" y="238782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9313481" y="32839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8274769" y="360593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9313481" y="455063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8274769" y="487264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1573677" y="20658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1573677" y="238782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1573677" y="328393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1573677" y="360593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1573677" y="455063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1573677" y="487264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22"/>
          <p:cNvSpPr/>
          <p:nvPr/>
        </p:nvSpPr>
        <p:spPr>
          <a:xfrm>
            <a:off x="3348039" y="4509653"/>
            <a:ext cx="914400" cy="721516"/>
          </a:xfrm>
          <a:custGeom>
            <a:avLst/>
            <a:gdLst>
              <a:gd name="connsiteX0" fmla="*/ 914400 w 914400"/>
              <a:gd name="connsiteY0" fmla="*/ 0 h 721516"/>
              <a:gd name="connsiteX1" fmla="*/ 914400 w 914400"/>
              <a:gd name="connsiteY1" fmla="*/ 721516 h 721516"/>
              <a:gd name="connsiteX2" fmla="*/ 0 w 914400"/>
              <a:gd name="connsiteY2" fmla="*/ 721516 h 721516"/>
              <a:gd name="connsiteX3" fmla="*/ 806637 w 914400"/>
              <a:gd name="connsiteY3" fmla="*/ 115049 h 7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721516">
                <a:moveTo>
                  <a:pt x="914400" y="0"/>
                </a:moveTo>
                <a:lnTo>
                  <a:pt x="914400" y="721516"/>
                </a:lnTo>
                <a:lnTo>
                  <a:pt x="0" y="721516"/>
                </a:lnTo>
                <a:cubicBezTo>
                  <a:pt x="319035" y="544894"/>
                  <a:pt x="582726" y="336725"/>
                  <a:pt x="806637" y="115049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3"/>
          <p:cNvSpPr/>
          <p:nvPr/>
        </p:nvSpPr>
        <p:spPr>
          <a:xfrm>
            <a:off x="4262439" y="3227525"/>
            <a:ext cx="914400" cy="2003644"/>
          </a:xfrm>
          <a:custGeom>
            <a:avLst/>
            <a:gdLst>
              <a:gd name="connsiteX0" fmla="*/ 914400 w 914400"/>
              <a:gd name="connsiteY0" fmla="*/ 0 h 2003644"/>
              <a:gd name="connsiteX1" fmla="*/ 914400 w 914400"/>
              <a:gd name="connsiteY1" fmla="*/ 2003644 h 2003644"/>
              <a:gd name="connsiteX2" fmla="*/ 0 w 914400"/>
              <a:gd name="connsiteY2" fmla="*/ 2003644 h 2003644"/>
              <a:gd name="connsiteX3" fmla="*/ 0 w 914400"/>
              <a:gd name="connsiteY3" fmla="*/ 1282128 h 2003644"/>
              <a:gd name="connsiteX4" fmla="*/ 103466 w 914400"/>
              <a:gd name="connsiteY4" fmla="*/ 1171666 h 2003644"/>
              <a:gd name="connsiteX5" fmla="*/ 882888 w 914400"/>
              <a:gd name="connsiteY5" fmla="*/ 49346 h 200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2003644">
                <a:moveTo>
                  <a:pt x="914400" y="0"/>
                </a:moveTo>
                <a:lnTo>
                  <a:pt x="914400" y="2003644"/>
                </a:lnTo>
                <a:lnTo>
                  <a:pt x="0" y="2003644"/>
                </a:lnTo>
                <a:lnTo>
                  <a:pt x="0" y="1282128"/>
                </a:lnTo>
                <a:lnTo>
                  <a:pt x="103466" y="1171666"/>
                </a:lnTo>
                <a:cubicBezTo>
                  <a:pt x="435336" y="790538"/>
                  <a:pt x="671123" y="388593"/>
                  <a:pt x="882888" y="493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4"/>
          <p:cNvSpPr/>
          <p:nvPr/>
        </p:nvSpPr>
        <p:spPr>
          <a:xfrm>
            <a:off x="5176839" y="2449869"/>
            <a:ext cx="914400" cy="2781300"/>
          </a:xfrm>
          <a:custGeom>
            <a:avLst/>
            <a:gdLst>
              <a:gd name="connsiteX0" fmla="*/ 914400 w 914400"/>
              <a:gd name="connsiteY0" fmla="*/ 0 h 2781300"/>
              <a:gd name="connsiteX1" fmla="*/ 914400 w 914400"/>
              <a:gd name="connsiteY1" fmla="*/ 2781300 h 2781300"/>
              <a:gd name="connsiteX2" fmla="*/ 0 w 914400"/>
              <a:gd name="connsiteY2" fmla="*/ 2781300 h 2781300"/>
              <a:gd name="connsiteX3" fmla="*/ 0 w 914400"/>
              <a:gd name="connsiteY3" fmla="*/ 777656 h 2781300"/>
              <a:gd name="connsiteX4" fmla="*/ 93241 w 914400"/>
              <a:gd name="connsiteY4" fmla="*/ 631646 h 2781300"/>
              <a:gd name="connsiteX5" fmla="*/ 914400 w 914400"/>
              <a:gd name="connsiteY5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2781300">
                <a:moveTo>
                  <a:pt x="914400" y="0"/>
                </a:moveTo>
                <a:lnTo>
                  <a:pt x="914400" y="2781300"/>
                </a:lnTo>
                <a:lnTo>
                  <a:pt x="0" y="2781300"/>
                </a:lnTo>
                <a:lnTo>
                  <a:pt x="0" y="777656"/>
                </a:lnTo>
                <a:lnTo>
                  <a:pt x="93241" y="631646"/>
                </a:lnTo>
                <a:cubicBezTo>
                  <a:pt x="339289" y="258654"/>
                  <a:pt x="571500" y="0"/>
                  <a:pt x="914400" y="0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/>
          <p:cNvSpPr/>
          <p:nvPr/>
        </p:nvSpPr>
        <p:spPr>
          <a:xfrm>
            <a:off x="6091239" y="2449869"/>
            <a:ext cx="914400" cy="2781300"/>
          </a:xfrm>
          <a:custGeom>
            <a:avLst/>
            <a:gdLst>
              <a:gd name="connsiteX0" fmla="*/ 0 w 914400"/>
              <a:gd name="connsiteY0" fmla="*/ 0 h 2781300"/>
              <a:gd name="connsiteX1" fmla="*/ 821159 w 914400"/>
              <a:gd name="connsiteY1" fmla="*/ 631646 h 2781300"/>
              <a:gd name="connsiteX2" fmla="*/ 914400 w 914400"/>
              <a:gd name="connsiteY2" fmla="*/ 777656 h 2781300"/>
              <a:gd name="connsiteX3" fmla="*/ 914400 w 914400"/>
              <a:gd name="connsiteY3" fmla="*/ 2781300 h 2781300"/>
              <a:gd name="connsiteX4" fmla="*/ 0 w 914400"/>
              <a:gd name="connsiteY4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81300">
                <a:moveTo>
                  <a:pt x="0" y="0"/>
                </a:moveTo>
                <a:cubicBezTo>
                  <a:pt x="342900" y="0"/>
                  <a:pt x="575112" y="258654"/>
                  <a:pt x="821159" y="631646"/>
                </a:cubicBezTo>
                <a:lnTo>
                  <a:pt x="914400" y="777656"/>
                </a:lnTo>
                <a:lnTo>
                  <a:pt x="914400" y="2781300"/>
                </a:lnTo>
                <a:lnTo>
                  <a:pt x="0" y="27813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6"/>
          <p:cNvSpPr/>
          <p:nvPr/>
        </p:nvSpPr>
        <p:spPr>
          <a:xfrm>
            <a:off x="7005639" y="3227525"/>
            <a:ext cx="914400" cy="2003644"/>
          </a:xfrm>
          <a:custGeom>
            <a:avLst/>
            <a:gdLst>
              <a:gd name="connsiteX0" fmla="*/ 0 w 914400"/>
              <a:gd name="connsiteY0" fmla="*/ 0 h 2003644"/>
              <a:gd name="connsiteX1" fmla="*/ 31512 w 914400"/>
              <a:gd name="connsiteY1" fmla="*/ 49346 h 2003644"/>
              <a:gd name="connsiteX2" fmla="*/ 810934 w 914400"/>
              <a:gd name="connsiteY2" fmla="*/ 1171666 h 2003644"/>
              <a:gd name="connsiteX3" fmla="*/ 914400 w 914400"/>
              <a:gd name="connsiteY3" fmla="*/ 1282128 h 2003644"/>
              <a:gd name="connsiteX4" fmla="*/ 914400 w 914400"/>
              <a:gd name="connsiteY4" fmla="*/ 2003644 h 2003644"/>
              <a:gd name="connsiteX5" fmla="*/ 0 w 914400"/>
              <a:gd name="connsiteY5" fmla="*/ 2003644 h 200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2003644">
                <a:moveTo>
                  <a:pt x="0" y="0"/>
                </a:moveTo>
                <a:lnTo>
                  <a:pt x="31512" y="49346"/>
                </a:lnTo>
                <a:cubicBezTo>
                  <a:pt x="243278" y="388593"/>
                  <a:pt x="479064" y="790538"/>
                  <a:pt x="810934" y="1171666"/>
                </a:cubicBezTo>
                <a:lnTo>
                  <a:pt x="914400" y="1282128"/>
                </a:lnTo>
                <a:lnTo>
                  <a:pt x="914400" y="2003644"/>
                </a:lnTo>
                <a:lnTo>
                  <a:pt x="0" y="2003644"/>
                </a:lnTo>
                <a:close/>
              </a:path>
            </a:pathLst>
          </a:cu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7"/>
          <p:cNvSpPr/>
          <p:nvPr/>
        </p:nvSpPr>
        <p:spPr>
          <a:xfrm>
            <a:off x="7920039" y="4509653"/>
            <a:ext cx="914400" cy="721516"/>
          </a:xfrm>
          <a:custGeom>
            <a:avLst/>
            <a:gdLst>
              <a:gd name="connsiteX0" fmla="*/ 0 w 914400"/>
              <a:gd name="connsiteY0" fmla="*/ 0 h 721516"/>
              <a:gd name="connsiteX1" fmla="*/ 107763 w 914400"/>
              <a:gd name="connsiteY1" fmla="*/ 115049 h 721516"/>
              <a:gd name="connsiteX2" fmla="*/ 914400 w 914400"/>
              <a:gd name="connsiteY2" fmla="*/ 721516 h 721516"/>
              <a:gd name="connsiteX3" fmla="*/ 0 w 914400"/>
              <a:gd name="connsiteY3" fmla="*/ 721516 h 72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721516">
                <a:moveTo>
                  <a:pt x="0" y="0"/>
                </a:moveTo>
                <a:lnTo>
                  <a:pt x="107763" y="115049"/>
                </a:lnTo>
                <a:cubicBezTo>
                  <a:pt x="331675" y="336725"/>
                  <a:pt x="595365" y="544894"/>
                  <a:pt x="914400" y="721516"/>
                </a:cubicBezTo>
                <a:lnTo>
                  <a:pt x="0" y="7215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/>
          <p:nvPr/>
        </p:nvSpPr>
        <p:spPr>
          <a:xfrm>
            <a:off x="8301038" y="4428690"/>
            <a:ext cx="161925" cy="16192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38"/>
          <p:cNvSpPr/>
          <p:nvPr/>
        </p:nvSpPr>
        <p:spPr>
          <a:xfrm>
            <a:off x="3729038" y="4428690"/>
            <a:ext cx="161925" cy="161925"/>
          </a:xfrm>
          <a:prstGeom prst="ellipse">
            <a:avLst/>
          </a:prstGeom>
          <a:noFill/>
          <a:ln w="38100">
            <a:solidFill>
              <a:srgbClr val="C0C8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39"/>
          <p:cNvSpPr/>
          <p:nvPr/>
        </p:nvSpPr>
        <p:spPr>
          <a:xfrm>
            <a:off x="4638677" y="3250835"/>
            <a:ext cx="161925" cy="16192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0"/>
          <p:cNvSpPr/>
          <p:nvPr/>
        </p:nvSpPr>
        <p:spPr>
          <a:xfrm>
            <a:off x="5553076" y="2211239"/>
            <a:ext cx="161925" cy="161925"/>
          </a:xfrm>
          <a:prstGeom prst="ellipse">
            <a:avLst/>
          </a:prstGeom>
          <a:noFill/>
          <a:ln w="38100">
            <a:solidFill>
              <a:srgbClr val="C0C8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41"/>
          <p:cNvSpPr/>
          <p:nvPr/>
        </p:nvSpPr>
        <p:spPr>
          <a:xfrm>
            <a:off x="6467476" y="2211239"/>
            <a:ext cx="161925" cy="16192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42"/>
          <p:cNvSpPr/>
          <p:nvPr/>
        </p:nvSpPr>
        <p:spPr>
          <a:xfrm>
            <a:off x="7381876" y="3250835"/>
            <a:ext cx="161925" cy="161925"/>
          </a:xfrm>
          <a:prstGeom prst="ellipse">
            <a:avLst/>
          </a:prstGeom>
          <a:noFill/>
          <a:ln w="38100">
            <a:solidFill>
              <a:srgbClr val="C0C8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44"/>
          <p:cNvCxnSpPr/>
          <p:nvPr/>
        </p:nvCxnSpPr>
        <p:spPr>
          <a:xfrm>
            <a:off x="6548438" y="1964599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/>
          <p:cNvCxnSpPr/>
          <p:nvPr/>
        </p:nvCxnSpPr>
        <p:spPr>
          <a:xfrm>
            <a:off x="5624512" y="1964599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7"/>
          <p:cNvCxnSpPr/>
          <p:nvPr/>
        </p:nvCxnSpPr>
        <p:spPr>
          <a:xfrm>
            <a:off x="6548437" y="1936024"/>
            <a:ext cx="1371601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8"/>
          <p:cNvCxnSpPr/>
          <p:nvPr/>
        </p:nvCxnSpPr>
        <p:spPr>
          <a:xfrm>
            <a:off x="4252911" y="1936024"/>
            <a:ext cx="1371601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9"/>
          <p:cNvCxnSpPr/>
          <p:nvPr/>
        </p:nvCxnSpPr>
        <p:spPr>
          <a:xfrm>
            <a:off x="7453312" y="2993299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0"/>
          <p:cNvCxnSpPr/>
          <p:nvPr/>
        </p:nvCxnSpPr>
        <p:spPr>
          <a:xfrm>
            <a:off x="4710112" y="2993299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1"/>
          <p:cNvCxnSpPr/>
          <p:nvPr/>
        </p:nvCxnSpPr>
        <p:spPr>
          <a:xfrm>
            <a:off x="7462838" y="2979011"/>
            <a:ext cx="1371601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2"/>
          <p:cNvCxnSpPr/>
          <p:nvPr/>
        </p:nvCxnSpPr>
        <p:spPr>
          <a:xfrm>
            <a:off x="3338513" y="2979011"/>
            <a:ext cx="1371601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3"/>
          <p:cNvCxnSpPr/>
          <p:nvPr/>
        </p:nvCxnSpPr>
        <p:spPr>
          <a:xfrm>
            <a:off x="8377239" y="4181722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54"/>
          <p:cNvCxnSpPr/>
          <p:nvPr/>
        </p:nvCxnSpPr>
        <p:spPr>
          <a:xfrm>
            <a:off x="3805239" y="4181722"/>
            <a:ext cx="0" cy="182880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55"/>
          <p:cNvCxnSpPr/>
          <p:nvPr/>
        </p:nvCxnSpPr>
        <p:spPr>
          <a:xfrm>
            <a:off x="8377239" y="4166333"/>
            <a:ext cx="914400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6"/>
          <p:cNvCxnSpPr/>
          <p:nvPr/>
        </p:nvCxnSpPr>
        <p:spPr>
          <a:xfrm>
            <a:off x="2881313" y="4166333"/>
            <a:ext cx="914400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3"/>
          <p:cNvSpPr txBox="1"/>
          <p:nvPr/>
        </p:nvSpPr>
        <p:spPr>
          <a:xfrm>
            <a:off x="8070300" y="179916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070300" y="212117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8993844" y="286004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8993844" y="318204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9432756" y="403857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9432756" y="436057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2807362" y="178829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1768650" y="211029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1874294" y="287561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835582" y="319761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/>
          <p:nvPr/>
        </p:nvSpPr>
        <p:spPr>
          <a:xfrm>
            <a:off x="1463958" y="403497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13"/>
          <p:cNvSpPr txBox="1"/>
          <p:nvPr/>
        </p:nvSpPr>
        <p:spPr>
          <a:xfrm>
            <a:off x="425246" y="435697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34794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13"/>
          <p:cNvSpPr txBox="1"/>
          <p:nvPr/>
        </p:nvSpPr>
        <p:spPr>
          <a:xfrm>
            <a:off x="43938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Box 13"/>
          <p:cNvSpPr txBox="1"/>
          <p:nvPr/>
        </p:nvSpPr>
        <p:spPr>
          <a:xfrm>
            <a:off x="53082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TextBox 13"/>
          <p:cNvSpPr txBox="1"/>
          <p:nvPr/>
        </p:nvSpPr>
        <p:spPr>
          <a:xfrm>
            <a:off x="62226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Box 13"/>
          <p:cNvSpPr txBox="1"/>
          <p:nvPr/>
        </p:nvSpPr>
        <p:spPr>
          <a:xfrm>
            <a:off x="71370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TextBox 13"/>
          <p:cNvSpPr txBox="1"/>
          <p:nvPr/>
        </p:nvSpPr>
        <p:spPr>
          <a:xfrm>
            <a:off x="8051448" y="5509778"/>
            <a:ext cx="6515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1"/>
          <p:cNvGrpSpPr/>
          <p:nvPr/>
        </p:nvGrpSpPr>
        <p:grpSpPr>
          <a:xfrm>
            <a:off x="6323915" y="2270252"/>
            <a:ext cx="1416622" cy="1423924"/>
            <a:chOff x="4747448" y="1683512"/>
            <a:chExt cx="1001189" cy="1006348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4747448" y="1683512"/>
              <a:ext cx="1001189" cy="1006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4747448" y="1683512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6" name="Group 23"/>
          <p:cNvGrpSpPr/>
          <p:nvPr/>
        </p:nvGrpSpPr>
        <p:grpSpPr>
          <a:xfrm>
            <a:off x="6550413" y="2500401"/>
            <a:ext cx="963626" cy="963628"/>
            <a:chOff x="5576888" y="4972050"/>
            <a:chExt cx="344488" cy="344488"/>
          </a:xfrm>
          <a:solidFill>
            <a:schemeClr val="bg2"/>
          </a:solidFill>
          <a:effectLst/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700713" y="5095875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38813" y="4972050"/>
              <a:ext cx="182563" cy="180975"/>
            </a:xfrm>
            <a:custGeom>
              <a:avLst/>
              <a:gdLst>
                <a:gd name="T0" fmla="*/ 88 w 115"/>
                <a:gd name="T1" fmla="*/ 29 h 114"/>
                <a:gd name="T2" fmla="*/ 85 w 115"/>
                <a:gd name="T3" fmla="*/ 0 h 114"/>
                <a:gd name="T4" fmla="*/ 56 w 115"/>
                <a:gd name="T5" fmla="*/ 29 h 114"/>
                <a:gd name="T6" fmla="*/ 56 w 115"/>
                <a:gd name="T7" fmla="*/ 48 h 114"/>
                <a:gd name="T8" fmla="*/ 0 w 115"/>
                <a:gd name="T9" fmla="*/ 104 h 114"/>
                <a:gd name="T10" fmla="*/ 10 w 115"/>
                <a:gd name="T11" fmla="*/ 114 h 114"/>
                <a:gd name="T12" fmla="*/ 66 w 115"/>
                <a:gd name="T13" fmla="*/ 58 h 114"/>
                <a:gd name="T14" fmla="*/ 85 w 115"/>
                <a:gd name="T15" fmla="*/ 58 h 114"/>
                <a:gd name="T16" fmla="*/ 115 w 115"/>
                <a:gd name="T17" fmla="*/ 29 h 114"/>
                <a:gd name="T18" fmla="*/ 88 w 115"/>
                <a:gd name="T19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4">
                  <a:moveTo>
                    <a:pt x="88" y="29"/>
                  </a:moveTo>
                  <a:lnTo>
                    <a:pt x="85" y="0"/>
                  </a:lnTo>
                  <a:lnTo>
                    <a:pt x="56" y="29"/>
                  </a:lnTo>
                  <a:lnTo>
                    <a:pt x="56" y="48"/>
                  </a:lnTo>
                  <a:lnTo>
                    <a:pt x="0" y="104"/>
                  </a:lnTo>
                  <a:lnTo>
                    <a:pt x="10" y="114"/>
                  </a:lnTo>
                  <a:lnTo>
                    <a:pt x="66" y="58"/>
                  </a:lnTo>
                  <a:lnTo>
                    <a:pt x="85" y="58"/>
                  </a:lnTo>
                  <a:lnTo>
                    <a:pt x="115" y="29"/>
                  </a:lnTo>
                  <a:lnTo>
                    <a:pt x="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5576888" y="4972050"/>
              <a:ext cx="344488" cy="344488"/>
            </a:xfrm>
            <a:custGeom>
              <a:avLst/>
              <a:gdLst>
                <a:gd name="T0" fmla="*/ 77 w 89"/>
                <a:gd name="T1" fmla="*/ 29 h 89"/>
                <a:gd name="T2" fmla="*/ 81 w 89"/>
                <a:gd name="T3" fmla="*/ 45 h 89"/>
                <a:gd name="T4" fmla="*/ 45 w 89"/>
                <a:gd name="T5" fmla="*/ 81 h 89"/>
                <a:gd name="T6" fmla="*/ 9 w 89"/>
                <a:gd name="T7" fmla="*/ 45 h 89"/>
                <a:gd name="T8" fmla="*/ 45 w 89"/>
                <a:gd name="T9" fmla="*/ 9 h 89"/>
                <a:gd name="T10" fmla="*/ 60 w 89"/>
                <a:gd name="T11" fmla="*/ 12 h 89"/>
                <a:gd name="T12" fmla="*/ 62 w 89"/>
                <a:gd name="T13" fmla="*/ 8 h 89"/>
                <a:gd name="T14" fmla="*/ 65 w 89"/>
                <a:gd name="T15" fmla="*/ 5 h 89"/>
                <a:gd name="T16" fmla="*/ 45 w 89"/>
                <a:gd name="T17" fmla="*/ 0 h 89"/>
                <a:gd name="T18" fmla="*/ 0 w 89"/>
                <a:gd name="T19" fmla="*/ 45 h 89"/>
                <a:gd name="T20" fmla="*/ 45 w 89"/>
                <a:gd name="T21" fmla="*/ 89 h 89"/>
                <a:gd name="T22" fmla="*/ 89 w 89"/>
                <a:gd name="T23" fmla="*/ 45 h 89"/>
                <a:gd name="T24" fmla="*/ 84 w 89"/>
                <a:gd name="T25" fmla="*/ 25 h 89"/>
                <a:gd name="T26" fmla="*/ 81 w 89"/>
                <a:gd name="T27" fmla="*/ 28 h 89"/>
                <a:gd name="T28" fmla="*/ 77 w 89"/>
                <a:gd name="T2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9">
                  <a:moveTo>
                    <a:pt x="77" y="29"/>
                  </a:moveTo>
                  <a:cubicBezTo>
                    <a:pt x="79" y="34"/>
                    <a:pt x="81" y="39"/>
                    <a:pt x="81" y="45"/>
                  </a:cubicBezTo>
                  <a:cubicBezTo>
                    <a:pt x="81" y="65"/>
                    <a:pt x="65" y="81"/>
                    <a:pt x="45" y="81"/>
                  </a:cubicBezTo>
                  <a:cubicBezTo>
                    <a:pt x="25" y="81"/>
                    <a:pt x="9" y="65"/>
                    <a:pt x="9" y="45"/>
                  </a:cubicBezTo>
                  <a:cubicBezTo>
                    <a:pt x="9" y="25"/>
                    <a:pt x="25" y="9"/>
                    <a:pt x="45" y="9"/>
                  </a:cubicBezTo>
                  <a:cubicBezTo>
                    <a:pt x="50" y="9"/>
                    <a:pt x="55" y="10"/>
                    <a:pt x="60" y="12"/>
                  </a:cubicBezTo>
                  <a:cubicBezTo>
                    <a:pt x="60" y="11"/>
                    <a:pt x="61" y="9"/>
                    <a:pt x="62" y="8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59" y="2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69" y="89"/>
                    <a:pt x="89" y="69"/>
                    <a:pt x="89" y="45"/>
                  </a:cubicBezTo>
                  <a:cubicBezTo>
                    <a:pt x="89" y="37"/>
                    <a:pt x="87" y="31"/>
                    <a:pt x="84" y="2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9"/>
                    <a:pt x="79" y="29"/>
                    <a:pt x="7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5641976" y="5037138"/>
              <a:ext cx="212725" cy="212725"/>
            </a:xfrm>
            <a:custGeom>
              <a:avLst/>
              <a:gdLst>
                <a:gd name="T0" fmla="*/ 48 w 55"/>
                <a:gd name="T1" fmla="*/ 28 h 55"/>
                <a:gd name="T2" fmla="*/ 28 w 55"/>
                <a:gd name="T3" fmla="*/ 48 h 55"/>
                <a:gd name="T4" fmla="*/ 8 w 55"/>
                <a:gd name="T5" fmla="*/ 28 h 55"/>
                <a:gd name="T6" fmla="*/ 28 w 55"/>
                <a:gd name="T7" fmla="*/ 8 h 55"/>
                <a:gd name="T8" fmla="*/ 35 w 55"/>
                <a:gd name="T9" fmla="*/ 9 h 55"/>
                <a:gd name="T10" fmla="*/ 40 w 55"/>
                <a:gd name="T11" fmla="*/ 3 h 55"/>
                <a:gd name="T12" fmla="*/ 28 w 55"/>
                <a:gd name="T13" fmla="*/ 0 h 55"/>
                <a:gd name="T14" fmla="*/ 0 w 55"/>
                <a:gd name="T15" fmla="*/ 28 h 55"/>
                <a:gd name="T16" fmla="*/ 28 w 55"/>
                <a:gd name="T17" fmla="*/ 55 h 55"/>
                <a:gd name="T18" fmla="*/ 55 w 55"/>
                <a:gd name="T19" fmla="*/ 28 h 55"/>
                <a:gd name="T20" fmla="*/ 52 w 55"/>
                <a:gd name="T21" fmla="*/ 15 h 55"/>
                <a:gd name="T22" fmla="*/ 46 w 55"/>
                <a:gd name="T23" fmla="*/ 21 h 55"/>
                <a:gd name="T24" fmla="*/ 48 w 55"/>
                <a:gd name="T2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48" y="28"/>
                  </a:move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0" y="8"/>
                    <a:pt x="33" y="8"/>
                    <a:pt x="35" y="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7" y="1"/>
                    <a:pt x="32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5"/>
                    <a:pt x="28" y="55"/>
                  </a:cubicBezTo>
                  <a:cubicBezTo>
                    <a:pt x="43" y="55"/>
                    <a:pt x="55" y="43"/>
                    <a:pt x="55" y="28"/>
                  </a:cubicBezTo>
                  <a:cubicBezTo>
                    <a:pt x="55" y="23"/>
                    <a:pt x="54" y="19"/>
                    <a:pt x="52" y="15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3"/>
                    <a:pt x="48" y="25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1" name="Group 1"/>
          <p:cNvGrpSpPr/>
          <p:nvPr/>
        </p:nvGrpSpPr>
        <p:grpSpPr>
          <a:xfrm>
            <a:off x="4426753" y="2274763"/>
            <a:ext cx="1411024" cy="1418296"/>
            <a:chOff x="3204864" y="1683512"/>
            <a:chExt cx="1001189" cy="1006348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3204866" y="1683514"/>
              <a:ext cx="1001187" cy="10063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3204864" y="1683512"/>
              <a:ext cx="1001187" cy="1006346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1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4717751" y="2483350"/>
            <a:ext cx="829028" cy="1001124"/>
            <a:chOff x="3962400" y="4851401"/>
            <a:chExt cx="795338" cy="960437"/>
          </a:xfrm>
          <a:solidFill>
            <a:schemeClr val="bg2"/>
          </a:solidFill>
          <a:effectLst/>
        </p:grpSpPr>
        <p:sp>
          <p:nvSpPr>
            <p:cNvPr id="25" name="Freeform 12"/>
            <p:cNvSpPr/>
            <p:nvPr/>
          </p:nvSpPr>
          <p:spPr bwMode="auto">
            <a:xfrm>
              <a:off x="3962400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441825" y="5653088"/>
              <a:ext cx="315913" cy="158750"/>
            </a:xfrm>
            <a:custGeom>
              <a:avLst/>
              <a:gdLst>
                <a:gd name="T0" fmla="*/ 0 w 83"/>
                <a:gd name="T1" fmla="*/ 0 h 42"/>
                <a:gd name="T2" fmla="*/ 0 w 83"/>
                <a:gd name="T3" fmla="*/ 29 h 42"/>
                <a:gd name="T4" fmla="*/ 13 w 83"/>
                <a:gd name="T5" fmla="*/ 42 h 42"/>
                <a:gd name="T6" fmla="*/ 70 w 83"/>
                <a:gd name="T7" fmla="*/ 42 h 42"/>
                <a:gd name="T8" fmla="*/ 83 w 83"/>
                <a:gd name="T9" fmla="*/ 29 h 42"/>
                <a:gd name="T10" fmla="*/ 83 w 83"/>
                <a:gd name="T11" fmla="*/ 0 h 42"/>
                <a:gd name="T12" fmla="*/ 0 w 8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4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6"/>
                    <a:pt x="6" y="42"/>
                    <a:pt x="13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7" y="42"/>
                    <a:pt x="83" y="36"/>
                    <a:pt x="83" y="29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4114800" y="4851401"/>
              <a:ext cx="190500" cy="114300"/>
            </a:xfrm>
            <a:custGeom>
              <a:avLst/>
              <a:gdLst>
                <a:gd name="T0" fmla="*/ 42 w 50"/>
                <a:gd name="T1" fmla="*/ 0 h 30"/>
                <a:gd name="T2" fmla="*/ 8 w 50"/>
                <a:gd name="T3" fmla="*/ 0 h 30"/>
                <a:gd name="T4" fmla="*/ 0 w 50"/>
                <a:gd name="T5" fmla="*/ 8 h 30"/>
                <a:gd name="T6" fmla="*/ 0 w 50"/>
                <a:gd name="T7" fmla="*/ 30 h 30"/>
                <a:gd name="T8" fmla="*/ 50 w 50"/>
                <a:gd name="T9" fmla="*/ 30 h 30"/>
                <a:gd name="T10" fmla="*/ 50 w 50"/>
                <a:gd name="T11" fmla="*/ 8 h 30"/>
                <a:gd name="T12" fmla="*/ 42 w 5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4414838" y="4851401"/>
              <a:ext cx="193675" cy="114300"/>
            </a:xfrm>
            <a:custGeom>
              <a:avLst/>
              <a:gdLst>
                <a:gd name="T0" fmla="*/ 42 w 51"/>
                <a:gd name="T1" fmla="*/ 0 h 30"/>
                <a:gd name="T2" fmla="*/ 9 w 51"/>
                <a:gd name="T3" fmla="*/ 0 h 30"/>
                <a:gd name="T4" fmla="*/ 0 w 51"/>
                <a:gd name="T5" fmla="*/ 8 h 30"/>
                <a:gd name="T6" fmla="*/ 0 w 51"/>
                <a:gd name="T7" fmla="*/ 30 h 30"/>
                <a:gd name="T8" fmla="*/ 51 w 51"/>
                <a:gd name="T9" fmla="*/ 30 h 30"/>
                <a:gd name="T10" fmla="*/ 51 w 51"/>
                <a:gd name="T11" fmla="*/ 8 h 30"/>
                <a:gd name="T12" fmla="*/ 42 w 5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0">
                  <a:moveTo>
                    <a:pt x="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4"/>
                    <a:pt x="47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4262438" y="5219701"/>
              <a:ext cx="198438" cy="98425"/>
            </a:xfrm>
            <a:custGeom>
              <a:avLst/>
              <a:gdLst>
                <a:gd name="T0" fmla="*/ 43 w 52"/>
                <a:gd name="T1" fmla="*/ 0 h 26"/>
                <a:gd name="T2" fmla="*/ 8 w 52"/>
                <a:gd name="T3" fmla="*/ 0 h 26"/>
                <a:gd name="T4" fmla="*/ 0 w 52"/>
                <a:gd name="T5" fmla="*/ 9 h 26"/>
                <a:gd name="T6" fmla="*/ 0 w 52"/>
                <a:gd name="T7" fmla="*/ 18 h 26"/>
                <a:gd name="T8" fmla="*/ 8 w 52"/>
                <a:gd name="T9" fmla="*/ 26 h 26"/>
                <a:gd name="T10" fmla="*/ 43 w 52"/>
                <a:gd name="T11" fmla="*/ 26 h 26"/>
                <a:gd name="T12" fmla="*/ 52 w 52"/>
                <a:gd name="T13" fmla="*/ 18 h 26"/>
                <a:gd name="T14" fmla="*/ 52 w 52"/>
                <a:gd name="T15" fmla="*/ 9 h 26"/>
                <a:gd name="T16" fmla="*/ 43 w 5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6">
                  <a:moveTo>
                    <a:pt x="4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6"/>
                    <a:pt x="8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8" y="26"/>
                    <a:pt x="52" y="22"/>
                    <a:pt x="52" y="1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4"/>
                    <a:pt x="48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3962400" y="5006976"/>
              <a:ext cx="795338" cy="600075"/>
            </a:xfrm>
            <a:custGeom>
              <a:avLst/>
              <a:gdLst>
                <a:gd name="T0" fmla="*/ 183 w 209"/>
                <a:gd name="T1" fmla="*/ 30 h 158"/>
                <a:gd name="T2" fmla="*/ 170 w 209"/>
                <a:gd name="T3" fmla="*/ 18 h 158"/>
                <a:gd name="T4" fmla="*/ 170 w 209"/>
                <a:gd name="T5" fmla="*/ 0 h 158"/>
                <a:gd name="T6" fmla="*/ 119 w 209"/>
                <a:gd name="T7" fmla="*/ 0 h 158"/>
                <a:gd name="T8" fmla="*/ 119 w 209"/>
                <a:gd name="T9" fmla="*/ 17 h 158"/>
                <a:gd name="T10" fmla="*/ 91 w 209"/>
                <a:gd name="T11" fmla="*/ 17 h 158"/>
                <a:gd name="T12" fmla="*/ 91 w 209"/>
                <a:gd name="T13" fmla="*/ 0 h 158"/>
                <a:gd name="T14" fmla="*/ 40 w 209"/>
                <a:gd name="T15" fmla="*/ 0 h 158"/>
                <a:gd name="T16" fmla="*/ 40 w 209"/>
                <a:gd name="T17" fmla="*/ 18 h 158"/>
                <a:gd name="T18" fmla="*/ 26 w 209"/>
                <a:gd name="T19" fmla="*/ 30 h 158"/>
                <a:gd name="T20" fmla="*/ 0 w 209"/>
                <a:gd name="T21" fmla="*/ 111 h 158"/>
                <a:gd name="T22" fmla="*/ 0 w 209"/>
                <a:gd name="T23" fmla="*/ 158 h 158"/>
                <a:gd name="T24" fmla="*/ 83 w 209"/>
                <a:gd name="T25" fmla="*/ 158 h 158"/>
                <a:gd name="T26" fmla="*/ 83 w 209"/>
                <a:gd name="T27" fmla="*/ 123 h 158"/>
                <a:gd name="T28" fmla="*/ 126 w 209"/>
                <a:gd name="T29" fmla="*/ 123 h 158"/>
                <a:gd name="T30" fmla="*/ 126 w 209"/>
                <a:gd name="T31" fmla="*/ 158 h 158"/>
                <a:gd name="T32" fmla="*/ 209 w 209"/>
                <a:gd name="T33" fmla="*/ 158 h 158"/>
                <a:gd name="T34" fmla="*/ 209 w 209"/>
                <a:gd name="T35" fmla="*/ 111 h 158"/>
                <a:gd name="T36" fmla="*/ 183 w 209"/>
                <a:gd name="T37" fmla="*/ 30 h 158"/>
                <a:gd name="T38" fmla="*/ 142 w 209"/>
                <a:gd name="T39" fmla="*/ 74 h 158"/>
                <a:gd name="T40" fmla="*/ 122 w 209"/>
                <a:gd name="T41" fmla="*/ 93 h 158"/>
                <a:gd name="T42" fmla="*/ 87 w 209"/>
                <a:gd name="T43" fmla="*/ 93 h 158"/>
                <a:gd name="T44" fmla="*/ 68 w 209"/>
                <a:gd name="T45" fmla="*/ 74 h 158"/>
                <a:gd name="T46" fmla="*/ 68 w 209"/>
                <a:gd name="T47" fmla="*/ 65 h 158"/>
                <a:gd name="T48" fmla="*/ 87 w 209"/>
                <a:gd name="T49" fmla="*/ 45 h 158"/>
                <a:gd name="T50" fmla="*/ 122 w 209"/>
                <a:gd name="T51" fmla="*/ 45 h 158"/>
                <a:gd name="T52" fmla="*/ 142 w 209"/>
                <a:gd name="T53" fmla="*/ 65 h 158"/>
                <a:gd name="T54" fmla="*/ 142 w 209"/>
                <a:gd name="T55" fmla="*/ 7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158">
                  <a:moveTo>
                    <a:pt x="183" y="30"/>
                  </a:moveTo>
                  <a:cubicBezTo>
                    <a:pt x="183" y="24"/>
                    <a:pt x="175" y="19"/>
                    <a:pt x="170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19"/>
                    <a:pt x="26" y="24"/>
                    <a:pt x="26" y="3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209" y="158"/>
                    <a:pt x="209" y="158"/>
                    <a:pt x="209" y="158"/>
                  </a:cubicBezTo>
                  <a:cubicBezTo>
                    <a:pt x="209" y="111"/>
                    <a:pt x="209" y="111"/>
                    <a:pt x="209" y="111"/>
                  </a:cubicBezTo>
                  <a:lnTo>
                    <a:pt x="183" y="30"/>
                  </a:lnTo>
                  <a:close/>
                  <a:moveTo>
                    <a:pt x="142" y="74"/>
                  </a:moveTo>
                  <a:cubicBezTo>
                    <a:pt x="142" y="84"/>
                    <a:pt x="133" y="93"/>
                    <a:pt x="122" y="93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76" y="93"/>
                    <a:pt x="68" y="84"/>
                    <a:pt x="68" y="74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54"/>
                    <a:pt x="76" y="45"/>
                    <a:pt x="87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33" y="45"/>
                    <a:pt x="142" y="54"/>
                    <a:pt x="142" y="65"/>
                  </a:cubicBezTo>
                  <a:lnTo>
                    <a:pt x="14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6329509" y="3914792"/>
            <a:ext cx="1411028" cy="1418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Freeform 6"/>
          <p:cNvSpPr/>
          <p:nvPr/>
        </p:nvSpPr>
        <p:spPr bwMode="auto">
          <a:xfrm>
            <a:off x="6329509" y="3914792"/>
            <a:ext cx="1411028" cy="1418298"/>
          </a:xfrm>
          <a:custGeom>
            <a:avLst/>
            <a:gdLst>
              <a:gd name="T0" fmla="*/ 388 w 388"/>
              <a:gd name="T1" fmla="*/ 390 h 390"/>
              <a:gd name="T2" fmla="*/ 0 w 388"/>
              <a:gd name="T3" fmla="*/ 0 h 390"/>
              <a:gd name="T4" fmla="*/ 388 w 388"/>
              <a:gd name="T5" fmla="*/ 0 h 390"/>
              <a:gd name="T6" fmla="*/ 388 w 388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8" h="390">
                <a:moveTo>
                  <a:pt x="388" y="390"/>
                </a:moveTo>
                <a:lnTo>
                  <a:pt x="0" y="0"/>
                </a:lnTo>
                <a:lnTo>
                  <a:pt x="388" y="0"/>
                </a:lnTo>
                <a:lnTo>
                  <a:pt x="388" y="390"/>
                </a:lnTo>
                <a:close/>
              </a:path>
            </a:pathLst>
          </a:cu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Freeform 21"/>
          <p:cNvSpPr/>
          <p:nvPr/>
        </p:nvSpPr>
        <p:spPr bwMode="auto">
          <a:xfrm>
            <a:off x="6883348" y="4415587"/>
            <a:ext cx="314136" cy="60802"/>
          </a:xfrm>
          <a:custGeom>
            <a:avLst/>
            <a:gdLst>
              <a:gd name="T0" fmla="*/ 26 w 26"/>
              <a:gd name="T1" fmla="*/ 2 h 5"/>
              <a:gd name="T2" fmla="*/ 23 w 26"/>
              <a:gd name="T3" fmla="*/ 5 h 5"/>
              <a:gd name="T4" fmla="*/ 2 w 26"/>
              <a:gd name="T5" fmla="*/ 5 h 5"/>
              <a:gd name="T6" fmla="*/ 0 w 26"/>
              <a:gd name="T7" fmla="*/ 2 h 5"/>
              <a:gd name="T8" fmla="*/ 0 w 26"/>
              <a:gd name="T9" fmla="*/ 2 h 5"/>
              <a:gd name="T10" fmla="*/ 2 w 26"/>
              <a:gd name="T11" fmla="*/ 0 h 5"/>
              <a:gd name="T12" fmla="*/ 23 w 26"/>
              <a:gd name="T13" fmla="*/ 0 h 5"/>
              <a:gd name="T14" fmla="*/ 26 w 26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">
                <a:moveTo>
                  <a:pt x="26" y="2"/>
                </a:moveTo>
                <a:cubicBezTo>
                  <a:pt x="26" y="4"/>
                  <a:pt x="25" y="5"/>
                  <a:pt x="2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6" name="Freeform 22"/>
          <p:cNvSpPr/>
          <p:nvPr/>
        </p:nvSpPr>
        <p:spPr bwMode="auto">
          <a:xfrm>
            <a:off x="6858014" y="4215231"/>
            <a:ext cx="364802" cy="202668"/>
          </a:xfrm>
          <a:custGeom>
            <a:avLst/>
            <a:gdLst>
              <a:gd name="T0" fmla="*/ 30 w 30"/>
              <a:gd name="T1" fmla="*/ 9 h 17"/>
              <a:gd name="T2" fmla="*/ 23 w 30"/>
              <a:gd name="T3" fmla="*/ 17 h 17"/>
              <a:gd name="T4" fmla="*/ 6 w 30"/>
              <a:gd name="T5" fmla="*/ 17 h 17"/>
              <a:gd name="T6" fmla="*/ 0 w 30"/>
              <a:gd name="T7" fmla="*/ 9 h 17"/>
              <a:gd name="T8" fmla="*/ 0 w 30"/>
              <a:gd name="T9" fmla="*/ 9 h 17"/>
              <a:gd name="T10" fmla="*/ 6 w 30"/>
              <a:gd name="T11" fmla="*/ 0 h 17"/>
              <a:gd name="T12" fmla="*/ 13 w 30"/>
              <a:gd name="T13" fmla="*/ 5 h 17"/>
              <a:gd name="T14" fmla="*/ 17 w 30"/>
              <a:gd name="T15" fmla="*/ 0 h 17"/>
              <a:gd name="T16" fmla="*/ 21 w 30"/>
              <a:gd name="T17" fmla="*/ 5 h 17"/>
              <a:gd name="T18" fmla="*/ 23 w 30"/>
              <a:gd name="T19" fmla="*/ 0 h 17"/>
              <a:gd name="T20" fmla="*/ 30 w 30"/>
              <a:gd name="T21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17">
                <a:moveTo>
                  <a:pt x="30" y="9"/>
                </a:moveTo>
                <a:cubicBezTo>
                  <a:pt x="30" y="14"/>
                  <a:pt x="27" y="17"/>
                  <a:pt x="23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6" y="0"/>
                </a:cubicBezTo>
                <a:cubicBezTo>
                  <a:pt x="6" y="0"/>
                  <a:pt x="11" y="5"/>
                  <a:pt x="13" y="5"/>
                </a:cubicBezTo>
                <a:cubicBezTo>
                  <a:pt x="14" y="4"/>
                  <a:pt x="15" y="0"/>
                  <a:pt x="17" y="0"/>
                </a:cubicBezTo>
                <a:cubicBezTo>
                  <a:pt x="18" y="1"/>
                  <a:pt x="20" y="5"/>
                  <a:pt x="21" y="5"/>
                </a:cubicBezTo>
                <a:cubicBezTo>
                  <a:pt x="22" y="4"/>
                  <a:pt x="23" y="0"/>
                  <a:pt x="23" y="0"/>
                </a:cubicBezTo>
                <a:cubicBezTo>
                  <a:pt x="27" y="0"/>
                  <a:pt x="30" y="4"/>
                  <a:pt x="30" y="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23"/>
          <p:cNvSpPr>
            <a:spLocks noEditPoints="1"/>
          </p:cNvSpPr>
          <p:nvPr/>
        </p:nvSpPr>
        <p:spPr bwMode="auto">
          <a:xfrm>
            <a:off x="6596753" y="4388236"/>
            <a:ext cx="876540" cy="719470"/>
          </a:xfrm>
          <a:custGeom>
            <a:avLst/>
            <a:gdLst>
              <a:gd name="T0" fmla="*/ 73 w 73"/>
              <a:gd name="T1" fmla="*/ 53 h 60"/>
              <a:gd name="T2" fmla="*/ 67 w 73"/>
              <a:gd name="T3" fmla="*/ 60 h 60"/>
              <a:gd name="T4" fmla="*/ 7 w 73"/>
              <a:gd name="T5" fmla="*/ 60 h 60"/>
              <a:gd name="T6" fmla="*/ 0 w 73"/>
              <a:gd name="T7" fmla="*/ 53 h 60"/>
              <a:gd name="T8" fmla="*/ 7 w 73"/>
              <a:gd name="T9" fmla="*/ 47 h 60"/>
              <a:gd name="T10" fmla="*/ 7 w 73"/>
              <a:gd name="T11" fmla="*/ 22 h 60"/>
              <a:gd name="T12" fmla="*/ 28 w 73"/>
              <a:gd name="T13" fmla="*/ 0 h 60"/>
              <a:gd name="T14" fmla="*/ 45 w 73"/>
              <a:gd name="T15" fmla="*/ 0 h 60"/>
              <a:gd name="T16" fmla="*/ 67 w 73"/>
              <a:gd name="T17" fmla="*/ 22 h 60"/>
              <a:gd name="T18" fmla="*/ 67 w 73"/>
              <a:gd name="T19" fmla="*/ 47 h 60"/>
              <a:gd name="T20" fmla="*/ 73 w 73"/>
              <a:gd name="T21" fmla="*/ 53 h 60"/>
              <a:gd name="T22" fmla="*/ 49 w 73"/>
              <a:gd name="T23" fmla="*/ 35 h 60"/>
              <a:gd name="T24" fmla="*/ 40 w 73"/>
              <a:gd name="T25" fmla="*/ 26 h 60"/>
              <a:gd name="T26" fmla="*/ 34 w 73"/>
              <a:gd name="T27" fmla="*/ 21 h 60"/>
              <a:gd name="T28" fmla="*/ 39 w 73"/>
              <a:gd name="T29" fmla="*/ 18 h 60"/>
              <a:gd name="T30" fmla="*/ 46 w 73"/>
              <a:gd name="T31" fmla="*/ 20 h 60"/>
              <a:gd name="T32" fmla="*/ 47 w 73"/>
              <a:gd name="T33" fmla="*/ 15 h 60"/>
              <a:gd name="T34" fmla="*/ 40 w 73"/>
              <a:gd name="T35" fmla="*/ 13 h 60"/>
              <a:gd name="T36" fmla="*/ 40 w 73"/>
              <a:gd name="T37" fmla="*/ 12 h 60"/>
              <a:gd name="T38" fmla="*/ 40 w 73"/>
              <a:gd name="T39" fmla="*/ 12 h 60"/>
              <a:gd name="T40" fmla="*/ 40 w 73"/>
              <a:gd name="T41" fmla="*/ 12 h 60"/>
              <a:gd name="T42" fmla="*/ 37 w 73"/>
              <a:gd name="T43" fmla="*/ 9 h 60"/>
              <a:gd name="T44" fmla="*/ 35 w 73"/>
              <a:gd name="T45" fmla="*/ 12 h 60"/>
              <a:gd name="T46" fmla="*/ 35 w 73"/>
              <a:gd name="T47" fmla="*/ 13 h 60"/>
              <a:gd name="T48" fmla="*/ 35 w 73"/>
              <a:gd name="T49" fmla="*/ 13 h 60"/>
              <a:gd name="T50" fmla="*/ 35 w 73"/>
              <a:gd name="T51" fmla="*/ 13 h 60"/>
              <a:gd name="T52" fmla="*/ 27 w 73"/>
              <a:gd name="T53" fmla="*/ 22 h 60"/>
              <a:gd name="T54" fmla="*/ 36 w 73"/>
              <a:gd name="T55" fmla="*/ 31 h 60"/>
              <a:gd name="T56" fmla="*/ 41 w 73"/>
              <a:gd name="T57" fmla="*/ 36 h 60"/>
              <a:gd name="T58" fmla="*/ 36 w 73"/>
              <a:gd name="T59" fmla="*/ 39 h 60"/>
              <a:gd name="T60" fmla="*/ 28 w 73"/>
              <a:gd name="T61" fmla="*/ 37 h 60"/>
              <a:gd name="T62" fmla="*/ 26 w 73"/>
              <a:gd name="T63" fmla="*/ 43 h 60"/>
              <a:gd name="T64" fmla="*/ 35 w 73"/>
              <a:gd name="T65" fmla="*/ 45 h 60"/>
              <a:gd name="T66" fmla="*/ 35 w 73"/>
              <a:gd name="T67" fmla="*/ 46 h 60"/>
              <a:gd name="T68" fmla="*/ 35 w 73"/>
              <a:gd name="T69" fmla="*/ 46 h 60"/>
              <a:gd name="T70" fmla="*/ 35 w 73"/>
              <a:gd name="T71" fmla="*/ 46 h 60"/>
              <a:gd name="T72" fmla="*/ 37 w 73"/>
              <a:gd name="T73" fmla="*/ 48 h 60"/>
              <a:gd name="T74" fmla="*/ 40 w 73"/>
              <a:gd name="T75" fmla="*/ 46 h 60"/>
              <a:gd name="T76" fmla="*/ 40 w 73"/>
              <a:gd name="T77" fmla="*/ 46 h 60"/>
              <a:gd name="T78" fmla="*/ 40 w 73"/>
              <a:gd name="T79" fmla="*/ 46 h 60"/>
              <a:gd name="T80" fmla="*/ 40 w 73"/>
              <a:gd name="T81" fmla="*/ 44 h 60"/>
              <a:gd name="T82" fmla="*/ 49 w 73"/>
              <a:gd name="T83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" h="60">
                <a:moveTo>
                  <a:pt x="73" y="53"/>
                </a:moveTo>
                <a:cubicBezTo>
                  <a:pt x="73" y="57"/>
                  <a:pt x="70" y="60"/>
                  <a:pt x="6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3" y="60"/>
                  <a:pt x="0" y="57"/>
                  <a:pt x="0" y="53"/>
                </a:cubicBezTo>
                <a:cubicBezTo>
                  <a:pt x="0" y="50"/>
                  <a:pt x="3" y="47"/>
                  <a:pt x="7" y="47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10"/>
                  <a:pt x="16" y="0"/>
                  <a:pt x="2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7" y="0"/>
                  <a:pt x="67" y="10"/>
                  <a:pt x="67" y="22"/>
                </a:cubicBezTo>
                <a:cubicBezTo>
                  <a:pt x="67" y="47"/>
                  <a:pt x="67" y="47"/>
                  <a:pt x="67" y="47"/>
                </a:cubicBezTo>
                <a:cubicBezTo>
                  <a:pt x="70" y="47"/>
                  <a:pt x="73" y="50"/>
                  <a:pt x="73" y="53"/>
                </a:cubicBezTo>
                <a:close/>
                <a:moveTo>
                  <a:pt x="49" y="35"/>
                </a:moveTo>
                <a:cubicBezTo>
                  <a:pt x="49" y="30"/>
                  <a:pt x="46" y="28"/>
                  <a:pt x="40" y="26"/>
                </a:cubicBezTo>
                <a:cubicBezTo>
                  <a:pt x="36" y="24"/>
                  <a:pt x="34" y="23"/>
                  <a:pt x="34" y="21"/>
                </a:cubicBezTo>
                <a:cubicBezTo>
                  <a:pt x="34" y="20"/>
                  <a:pt x="35" y="18"/>
                  <a:pt x="39" y="18"/>
                </a:cubicBezTo>
                <a:cubicBezTo>
                  <a:pt x="42" y="18"/>
                  <a:pt x="45" y="20"/>
                  <a:pt x="46" y="20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4"/>
                  <a:pt x="43" y="13"/>
                  <a:pt x="40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0"/>
                  <a:pt x="39" y="9"/>
                  <a:pt x="37" y="9"/>
                </a:cubicBezTo>
                <a:cubicBezTo>
                  <a:pt x="36" y="9"/>
                  <a:pt x="35" y="10"/>
                  <a:pt x="35" y="12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0" y="14"/>
                  <a:pt x="27" y="18"/>
                  <a:pt x="27" y="22"/>
                </a:cubicBezTo>
                <a:cubicBezTo>
                  <a:pt x="27" y="27"/>
                  <a:pt x="30" y="30"/>
                  <a:pt x="36" y="31"/>
                </a:cubicBezTo>
                <a:cubicBezTo>
                  <a:pt x="39" y="33"/>
                  <a:pt x="41" y="34"/>
                  <a:pt x="41" y="36"/>
                </a:cubicBezTo>
                <a:cubicBezTo>
                  <a:pt x="41" y="38"/>
                  <a:pt x="39" y="39"/>
                  <a:pt x="36" y="39"/>
                </a:cubicBezTo>
                <a:cubicBezTo>
                  <a:pt x="33" y="39"/>
                  <a:pt x="30" y="38"/>
                  <a:pt x="28" y="37"/>
                </a:cubicBezTo>
                <a:cubicBezTo>
                  <a:pt x="26" y="43"/>
                  <a:pt x="26" y="43"/>
                  <a:pt x="26" y="43"/>
                </a:cubicBezTo>
                <a:cubicBezTo>
                  <a:pt x="28" y="44"/>
                  <a:pt x="31" y="45"/>
                  <a:pt x="35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7"/>
                  <a:pt x="36" y="48"/>
                  <a:pt x="37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4"/>
                  <a:pt x="40" y="44"/>
                </a:cubicBezTo>
                <a:cubicBezTo>
                  <a:pt x="46" y="43"/>
                  <a:pt x="49" y="40"/>
                  <a:pt x="49" y="3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38" name="Group 14"/>
          <p:cNvGrpSpPr/>
          <p:nvPr/>
        </p:nvGrpSpPr>
        <p:grpSpPr>
          <a:xfrm>
            <a:off x="4431459" y="3914792"/>
            <a:ext cx="1411026" cy="1418298"/>
            <a:chOff x="3204864" y="3212451"/>
            <a:chExt cx="1001189" cy="1006348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3204864" y="3212451"/>
              <a:ext cx="1001189" cy="10063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3204864" y="3212451"/>
              <a:ext cx="1001189" cy="1006348"/>
            </a:xfrm>
            <a:custGeom>
              <a:avLst/>
              <a:gdLst>
                <a:gd name="T0" fmla="*/ 388 w 388"/>
                <a:gd name="T1" fmla="*/ 390 h 390"/>
                <a:gd name="T2" fmla="*/ 0 w 388"/>
                <a:gd name="T3" fmla="*/ 0 h 390"/>
                <a:gd name="T4" fmla="*/ 388 w 388"/>
                <a:gd name="T5" fmla="*/ 0 h 390"/>
                <a:gd name="T6" fmla="*/ 388 w 388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390">
                  <a:moveTo>
                    <a:pt x="388" y="390"/>
                  </a:moveTo>
                  <a:lnTo>
                    <a:pt x="0" y="0"/>
                  </a:lnTo>
                  <a:lnTo>
                    <a:pt x="388" y="0"/>
                  </a:lnTo>
                  <a:lnTo>
                    <a:pt x="388" y="39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39"/>
          <p:cNvGrpSpPr/>
          <p:nvPr/>
        </p:nvGrpSpPr>
        <p:grpSpPr>
          <a:xfrm>
            <a:off x="4573044" y="4091783"/>
            <a:ext cx="1127856" cy="1064316"/>
            <a:chOff x="-1090613" y="2197100"/>
            <a:chExt cx="338138" cy="319088"/>
          </a:xfrm>
          <a:solidFill>
            <a:schemeClr val="bg2"/>
          </a:solidFill>
          <a:effectLst/>
        </p:grpSpPr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-944563" y="2208213"/>
              <a:ext cx="192088" cy="222250"/>
            </a:xfrm>
            <a:custGeom>
              <a:avLst/>
              <a:gdLst>
                <a:gd name="T0" fmla="*/ 47 w 51"/>
                <a:gd name="T1" fmla="*/ 58 h 59"/>
                <a:gd name="T2" fmla="*/ 42 w 51"/>
                <a:gd name="T3" fmla="*/ 59 h 59"/>
                <a:gd name="T4" fmla="*/ 38 w 51"/>
                <a:gd name="T5" fmla="*/ 56 h 59"/>
                <a:gd name="T6" fmla="*/ 29 w 51"/>
                <a:gd name="T7" fmla="*/ 44 h 59"/>
                <a:gd name="T8" fmla="*/ 19 w 51"/>
                <a:gd name="T9" fmla="*/ 44 h 59"/>
                <a:gd name="T10" fmla="*/ 2 w 51"/>
                <a:gd name="T11" fmla="*/ 19 h 59"/>
                <a:gd name="T12" fmla="*/ 27 w 51"/>
                <a:gd name="T13" fmla="*/ 2 h 59"/>
                <a:gd name="T14" fmla="*/ 44 w 51"/>
                <a:gd name="T15" fmla="*/ 27 h 59"/>
                <a:gd name="T16" fmla="*/ 40 w 51"/>
                <a:gd name="T17" fmla="*/ 36 h 59"/>
                <a:gd name="T18" fmla="*/ 48 w 51"/>
                <a:gd name="T19" fmla="*/ 48 h 59"/>
                <a:gd name="T20" fmla="*/ 47 w 51"/>
                <a:gd name="T21" fmla="*/ 58 h 59"/>
                <a:gd name="T22" fmla="*/ 20 w 51"/>
                <a:gd name="T23" fmla="*/ 37 h 59"/>
                <a:gd name="T24" fmla="*/ 37 w 51"/>
                <a:gd name="T25" fmla="*/ 26 h 59"/>
                <a:gd name="T26" fmla="*/ 25 w 51"/>
                <a:gd name="T27" fmla="*/ 9 h 59"/>
                <a:gd name="T28" fmla="*/ 9 w 51"/>
                <a:gd name="T29" fmla="*/ 21 h 59"/>
                <a:gd name="T30" fmla="*/ 20 w 51"/>
                <a:gd name="T31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59">
                  <a:moveTo>
                    <a:pt x="47" y="58"/>
                  </a:moveTo>
                  <a:cubicBezTo>
                    <a:pt x="45" y="59"/>
                    <a:pt x="43" y="59"/>
                    <a:pt x="42" y="59"/>
                  </a:cubicBezTo>
                  <a:cubicBezTo>
                    <a:pt x="40" y="58"/>
                    <a:pt x="39" y="57"/>
                    <a:pt x="38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5"/>
                    <a:pt x="23" y="45"/>
                    <a:pt x="19" y="44"/>
                  </a:cubicBezTo>
                  <a:cubicBezTo>
                    <a:pt x="7" y="42"/>
                    <a:pt x="0" y="31"/>
                    <a:pt x="2" y="19"/>
                  </a:cubicBezTo>
                  <a:cubicBezTo>
                    <a:pt x="4" y="7"/>
                    <a:pt x="15" y="0"/>
                    <a:pt x="27" y="2"/>
                  </a:cubicBezTo>
                  <a:cubicBezTo>
                    <a:pt x="39" y="4"/>
                    <a:pt x="46" y="15"/>
                    <a:pt x="44" y="27"/>
                  </a:cubicBezTo>
                  <a:cubicBezTo>
                    <a:pt x="44" y="30"/>
                    <a:pt x="42" y="34"/>
                    <a:pt x="40" y="36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1" y="51"/>
                    <a:pt x="50" y="55"/>
                    <a:pt x="47" y="58"/>
                  </a:cubicBezTo>
                  <a:close/>
                  <a:moveTo>
                    <a:pt x="20" y="37"/>
                  </a:moveTo>
                  <a:cubicBezTo>
                    <a:pt x="28" y="38"/>
                    <a:pt x="35" y="33"/>
                    <a:pt x="37" y="26"/>
                  </a:cubicBezTo>
                  <a:cubicBezTo>
                    <a:pt x="38" y="18"/>
                    <a:pt x="33" y="11"/>
                    <a:pt x="25" y="9"/>
                  </a:cubicBezTo>
                  <a:cubicBezTo>
                    <a:pt x="18" y="8"/>
                    <a:pt x="11" y="13"/>
                    <a:pt x="9" y="21"/>
                  </a:cubicBezTo>
                  <a:cubicBezTo>
                    <a:pt x="8" y="28"/>
                    <a:pt x="13" y="35"/>
                    <a:pt x="2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25"/>
            <p:cNvSpPr/>
            <p:nvPr/>
          </p:nvSpPr>
          <p:spPr bwMode="auto">
            <a:xfrm>
              <a:off x="-1090613" y="2197100"/>
              <a:ext cx="293688" cy="319088"/>
            </a:xfrm>
            <a:custGeom>
              <a:avLst/>
              <a:gdLst>
                <a:gd name="T0" fmla="*/ 71 w 78"/>
                <a:gd name="T1" fmla="*/ 62 h 85"/>
                <a:gd name="T2" fmla="*/ 69 w 78"/>
                <a:gd name="T3" fmla="*/ 60 h 85"/>
                <a:gd name="T4" fmla="*/ 43 w 78"/>
                <a:gd name="T5" fmla="*/ 75 h 85"/>
                <a:gd name="T6" fmla="*/ 11 w 78"/>
                <a:gd name="T7" fmla="*/ 43 h 85"/>
                <a:gd name="T8" fmla="*/ 16 w 78"/>
                <a:gd name="T9" fmla="*/ 25 h 85"/>
                <a:gd name="T10" fmla="*/ 17 w 78"/>
                <a:gd name="T11" fmla="*/ 25 h 85"/>
                <a:gd name="T12" fmla="*/ 26 w 78"/>
                <a:gd name="T13" fmla="*/ 41 h 85"/>
                <a:gd name="T14" fmla="*/ 25 w 78"/>
                <a:gd name="T15" fmla="*/ 42 h 85"/>
                <a:gd name="T16" fmla="*/ 41 w 78"/>
                <a:gd name="T17" fmla="*/ 50 h 85"/>
                <a:gd name="T18" fmla="*/ 51 w 78"/>
                <a:gd name="T19" fmla="*/ 71 h 85"/>
                <a:gd name="T20" fmla="*/ 64 w 78"/>
                <a:gd name="T21" fmla="*/ 54 h 85"/>
                <a:gd name="T22" fmla="*/ 62 w 78"/>
                <a:gd name="T23" fmla="*/ 53 h 85"/>
                <a:gd name="T24" fmla="*/ 55 w 78"/>
                <a:gd name="T25" fmla="*/ 53 h 85"/>
                <a:gd name="T26" fmla="*/ 44 w 78"/>
                <a:gd name="T27" fmla="*/ 48 h 85"/>
                <a:gd name="T28" fmla="*/ 31 w 78"/>
                <a:gd name="T29" fmla="*/ 41 h 85"/>
                <a:gd name="T30" fmla="*/ 37 w 78"/>
                <a:gd name="T31" fmla="*/ 40 h 85"/>
                <a:gd name="T32" fmla="*/ 33 w 78"/>
                <a:gd name="T33" fmla="*/ 22 h 85"/>
                <a:gd name="T34" fmla="*/ 34 w 78"/>
                <a:gd name="T35" fmla="*/ 17 h 85"/>
                <a:gd name="T36" fmla="*/ 33 w 78"/>
                <a:gd name="T37" fmla="*/ 18 h 85"/>
                <a:gd name="T38" fmla="*/ 32 w 78"/>
                <a:gd name="T39" fmla="*/ 17 h 85"/>
                <a:gd name="T40" fmla="*/ 31 w 78"/>
                <a:gd name="T41" fmla="*/ 18 h 85"/>
                <a:gd name="T42" fmla="*/ 30 w 78"/>
                <a:gd name="T43" fmla="*/ 17 h 85"/>
                <a:gd name="T44" fmla="*/ 26 w 78"/>
                <a:gd name="T45" fmla="*/ 22 h 85"/>
                <a:gd name="T46" fmla="*/ 19 w 78"/>
                <a:gd name="T47" fmla="*/ 21 h 85"/>
                <a:gd name="T48" fmla="*/ 37 w 78"/>
                <a:gd name="T49" fmla="*/ 11 h 85"/>
                <a:gd name="T50" fmla="*/ 51 w 78"/>
                <a:gd name="T51" fmla="*/ 1 h 85"/>
                <a:gd name="T52" fmla="*/ 43 w 78"/>
                <a:gd name="T53" fmla="*/ 0 h 85"/>
                <a:gd name="T54" fmla="*/ 0 w 78"/>
                <a:gd name="T55" fmla="*/ 43 h 85"/>
                <a:gd name="T56" fmla="*/ 43 w 78"/>
                <a:gd name="T57" fmla="*/ 85 h 85"/>
                <a:gd name="T58" fmla="*/ 78 w 78"/>
                <a:gd name="T59" fmla="*/ 67 h 85"/>
                <a:gd name="T60" fmla="*/ 71 w 78"/>
                <a:gd name="T6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85">
                  <a:moveTo>
                    <a:pt x="71" y="62"/>
                  </a:moveTo>
                  <a:cubicBezTo>
                    <a:pt x="69" y="60"/>
                    <a:pt x="69" y="60"/>
                    <a:pt x="69" y="60"/>
                  </a:cubicBezTo>
                  <a:cubicBezTo>
                    <a:pt x="64" y="69"/>
                    <a:pt x="54" y="75"/>
                    <a:pt x="43" y="75"/>
                  </a:cubicBezTo>
                  <a:cubicBezTo>
                    <a:pt x="25" y="75"/>
                    <a:pt x="11" y="60"/>
                    <a:pt x="11" y="43"/>
                  </a:cubicBezTo>
                  <a:cubicBezTo>
                    <a:pt x="11" y="36"/>
                    <a:pt x="13" y="30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21" y="27"/>
                    <a:pt x="18" y="40"/>
                    <a:pt x="26" y="41"/>
                  </a:cubicBezTo>
                  <a:cubicBezTo>
                    <a:pt x="26" y="42"/>
                    <a:pt x="25" y="41"/>
                    <a:pt x="25" y="42"/>
                  </a:cubicBezTo>
                  <a:cubicBezTo>
                    <a:pt x="28" y="44"/>
                    <a:pt x="37" y="48"/>
                    <a:pt x="41" y="50"/>
                  </a:cubicBezTo>
                  <a:cubicBezTo>
                    <a:pt x="39" y="54"/>
                    <a:pt x="48" y="72"/>
                    <a:pt x="51" y="71"/>
                  </a:cubicBezTo>
                  <a:cubicBezTo>
                    <a:pt x="51" y="70"/>
                    <a:pt x="61" y="58"/>
                    <a:pt x="64" y="54"/>
                  </a:cubicBezTo>
                  <a:cubicBezTo>
                    <a:pt x="63" y="54"/>
                    <a:pt x="63" y="53"/>
                    <a:pt x="62" y="53"/>
                  </a:cubicBezTo>
                  <a:cubicBezTo>
                    <a:pt x="60" y="53"/>
                    <a:pt x="58" y="53"/>
                    <a:pt x="55" y="53"/>
                  </a:cubicBezTo>
                  <a:cubicBezTo>
                    <a:pt x="51" y="52"/>
                    <a:pt x="47" y="50"/>
                    <a:pt x="44" y="48"/>
                  </a:cubicBezTo>
                  <a:cubicBezTo>
                    <a:pt x="38" y="47"/>
                    <a:pt x="33" y="45"/>
                    <a:pt x="31" y="41"/>
                  </a:cubicBezTo>
                  <a:cubicBezTo>
                    <a:pt x="32" y="41"/>
                    <a:pt x="35" y="40"/>
                    <a:pt x="37" y="40"/>
                  </a:cubicBezTo>
                  <a:cubicBezTo>
                    <a:pt x="34" y="35"/>
                    <a:pt x="32" y="29"/>
                    <a:pt x="33" y="22"/>
                  </a:cubicBezTo>
                  <a:cubicBezTo>
                    <a:pt x="33" y="20"/>
                    <a:pt x="34" y="18"/>
                    <a:pt x="34" y="17"/>
                  </a:cubicBezTo>
                  <a:cubicBezTo>
                    <a:pt x="34" y="17"/>
                    <a:pt x="34" y="18"/>
                    <a:pt x="33" y="18"/>
                  </a:cubicBezTo>
                  <a:cubicBezTo>
                    <a:pt x="33" y="18"/>
                    <a:pt x="32" y="17"/>
                    <a:pt x="32" y="17"/>
                  </a:cubicBezTo>
                  <a:cubicBezTo>
                    <a:pt x="32" y="17"/>
                    <a:pt x="31" y="18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5" y="20"/>
                    <a:pt x="27" y="20"/>
                    <a:pt x="26" y="22"/>
                  </a:cubicBezTo>
                  <a:cubicBezTo>
                    <a:pt x="24" y="22"/>
                    <a:pt x="21" y="21"/>
                    <a:pt x="19" y="21"/>
                  </a:cubicBezTo>
                  <a:cubicBezTo>
                    <a:pt x="23" y="16"/>
                    <a:pt x="30" y="12"/>
                    <a:pt x="37" y="11"/>
                  </a:cubicBezTo>
                  <a:cubicBezTo>
                    <a:pt x="41" y="6"/>
                    <a:pt x="45" y="3"/>
                    <a:pt x="51" y="1"/>
                  </a:cubicBezTo>
                  <a:cubicBezTo>
                    <a:pt x="48" y="0"/>
                    <a:pt x="45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57" y="85"/>
                    <a:pt x="70" y="78"/>
                    <a:pt x="78" y="67"/>
                  </a:cubicBezTo>
                  <a:cubicBezTo>
                    <a:pt x="75" y="66"/>
                    <a:pt x="72" y="64"/>
                    <a:pt x="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5" name="TextBox 13"/>
          <p:cNvSpPr txBox="1"/>
          <p:nvPr/>
        </p:nvSpPr>
        <p:spPr>
          <a:xfrm>
            <a:off x="8027132" y="25717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027132" y="289378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8027132" y="418092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8027132" y="450292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/>
          <p:nvPr/>
        </p:nvSpPr>
        <p:spPr>
          <a:xfrm>
            <a:off x="2798499" y="257178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13"/>
          <p:cNvSpPr txBox="1"/>
          <p:nvPr/>
        </p:nvSpPr>
        <p:spPr>
          <a:xfrm>
            <a:off x="1759787" y="289378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2798499" y="418092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13"/>
          <p:cNvSpPr txBox="1"/>
          <p:nvPr/>
        </p:nvSpPr>
        <p:spPr>
          <a:xfrm>
            <a:off x="1759787" y="450292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49"/>
          <p:cNvSpPr txBox="1"/>
          <p:nvPr/>
        </p:nvSpPr>
        <p:spPr>
          <a:xfrm>
            <a:off x="5190956" y="3424375"/>
            <a:ext cx="190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smtClean="0">
                <a:latin typeface="+mj-lt"/>
              </a:rPr>
              <a:t>Our</a:t>
            </a:r>
            <a:endParaRPr lang="id-ID" sz="1800" dirty="0" smtClean="0">
              <a:latin typeface="+mj-lt"/>
            </a:endParaRPr>
          </a:p>
          <a:p>
            <a:pPr algn="ctr"/>
            <a:r>
              <a:rPr lang="id-ID" sz="1800" dirty="0" smtClean="0">
                <a:latin typeface="+mj-lt"/>
              </a:rPr>
              <a:t>Value</a:t>
            </a:r>
            <a:endParaRPr lang="id-ID" sz="1800" dirty="0">
              <a:latin typeface="+mj-lt"/>
            </a:endParaRPr>
          </a:p>
        </p:txBody>
      </p:sp>
      <p:sp>
        <p:nvSpPr>
          <p:cNvPr id="39" name="Freeform 5"/>
          <p:cNvSpPr/>
          <p:nvPr/>
        </p:nvSpPr>
        <p:spPr bwMode="auto">
          <a:xfrm>
            <a:off x="4649710" y="2866913"/>
            <a:ext cx="908291" cy="1228865"/>
          </a:xfrm>
          <a:custGeom>
            <a:avLst/>
            <a:gdLst>
              <a:gd name="T0" fmla="*/ 203 w 593"/>
              <a:gd name="T1" fmla="*/ 0 h 801"/>
              <a:gd name="T2" fmla="*/ 48 w 593"/>
              <a:gd name="T3" fmla="*/ 295 h 801"/>
              <a:gd name="T4" fmla="*/ 0 w 593"/>
              <a:gd name="T5" fmla="*/ 601 h 801"/>
              <a:gd name="T6" fmla="*/ 20 w 593"/>
              <a:gd name="T7" fmla="*/ 801 h 801"/>
              <a:gd name="T8" fmla="*/ 507 w 593"/>
              <a:gd name="T9" fmla="*/ 690 h 801"/>
              <a:gd name="T10" fmla="*/ 593 w 593"/>
              <a:gd name="T11" fmla="*/ 311 h 801"/>
              <a:gd name="T12" fmla="*/ 203 w 593"/>
              <a:gd name="T13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203" y="0"/>
                </a:moveTo>
                <a:cubicBezTo>
                  <a:pt x="135" y="89"/>
                  <a:pt x="83" y="188"/>
                  <a:pt x="48" y="295"/>
                </a:cubicBezTo>
                <a:cubicBezTo>
                  <a:pt x="16" y="393"/>
                  <a:pt x="0" y="497"/>
                  <a:pt x="0" y="601"/>
                </a:cubicBezTo>
                <a:cubicBezTo>
                  <a:pt x="0" y="669"/>
                  <a:pt x="7" y="736"/>
                  <a:pt x="20" y="801"/>
                </a:cubicBezTo>
                <a:cubicBezTo>
                  <a:pt x="507" y="690"/>
                  <a:pt x="507" y="690"/>
                  <a:pt x="507" y="690"/>
                </a:cubicBezTo>
                <a:cubicBezTo>
                  <a:pt x="593" y="311"/>
                  <a:pt x="593" y="311"/>
                  <a:pt x="593" y="311"/>
                </a:cubicBezTo>
                <a:lnTo>
                  <a:pt x="2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Freeform 6"/>
          <p:cNvSpPr/>
          <p:nvPr/>
        </p:nvSpPr>
        <p:spPr bwMode="auto">
          <a:xfrm>
            <a:off x="5001713" y="2268718"/>
            <a:ext cx="1134579" cy="1023531"/>
          </a:xfrm>
          <a:custGeom>
            <a:avLst/>
            <a:gdLst>
              <a:gd name="T0" fmla="*/ 399 w 740"/>
              <a:gd name="T1" fmla="*/ 68 h 667"/>
              <a:gd name="T2" fmla="*/ 0 w 740"/>
              <a:gd name="T3" fmla="*/ 356 h 667"/>
              <a:gd name="T4" fmla="*/ 390 w 740"/>
              <a:gd name="T5" fmla="*/ 667 h 667"/>
              <a:gd name="T6" fmla="*/ 740 w 740"/>
              <a:gd name="T7" fmla="*/ 499 h 667"/>
              <a:gd name="T8" fmla="*/ 740 w 740"/>
              <a:gd name="T9" fmla="*/ 0 h 667"/>
              <a:gd name="T10" fmla="*/ 399 w 740"/>
              <a:gd name="T11" fmla="*/ 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399" y="68"/>
                </a:moveTo>
                <a:cubicBezTo>
                  <a:pt x="245" y="128"/>
                  <a:pt x="107" y="228"/>
                  <a:pt x="0" y="356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740" y="499"/>
                  <a:pt x="740" y="499"/>
                  <a:pt x="740" y="499"/>
                </a:cubicBezTo>
                <a:cubicBezTo>
                  <a:pt x="740" y="0"/>
                  <a:pt x="740" y="0"/>
                  <a:pt x="740" y="0"/>
                </a:cubicBezTo>
                <a:cubicBezTo>
                  <a:pt x="623" y="2"/>
                  <a:pt x="509" y="25"/>
                  <a:pt x="399" y="6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Freeform 7"/>
          <p:cNvSpPr/>
          <p:nvPr/>
        </p:nvSpPr>
        <p:spPr bwMode="auto">
          <a:xfrm>
            <a:off x="6203340" y="2268718"/>
            <a:ext cx="1134579" cy="1023531"/>
          </a:xfrm>
          <a:custGeom>
            <a:avLst/>
            <a:gdLst>
              <a:gd name="T0" fmla="*/ 474 w 740"/>
              <a:gd name="T1" fmla="*/ 132 h 667"/>
              <a:gd name="T2" fmla="*/ 0 w 740"/>
              <a:gd name="T3" fmla="*/ 0 h 667"/>
              <a:gd name="T4" fmla="*/ 0 w 740"/>
              <a:gd name="T5" fmla="*/ 499 h 667"/>
              <a:gd name="T6" fmla="*/ 350 w 740"/>
              <a:gd name="T7" fmla="*/ 667 h 667"/>
              <a:gd name="T8" fmla="*/ 740 w 740"/>
              <a:gd name="T9" fmla="*/ 356 h 667"/>
              <a:gd name="T10" fmla="*/ 474 w 740"/>
              <a:gd name="T11" fmla="*/ 132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474" y="132"/>
                </a:moveTo>
                <a:cubicBezTo>
                  <a:pt x="330" y="49"/>
                  <a:pt x="166" y="3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350" y="667"/>
                  <a:pt x="350" y="667"/>
                  <a:pt x="350" y="667"/>
                </a:cubicBezTo>
                <a:cubicBezTo>
                  <a:pt x="740" y="356"/>
                  <a:pt x="740" y="356"/>
                  <a:pt x="740" y="356"/>
                </a:cubicBezTo>
                <a:cubicBezTo>
                  <a:pt x="665" y="266"/>
                  <a:pt x="575" y="191"/>
                  <a:pt x="474" y="13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Freeform 8"/>
          <p:cNvSpPr/>
          <p:nvPr/>
        </p:nvSpPr>
        <p:spPr bwMode="auto">
          <a:xfrm>
            <a:off x="6527056" y="3989968"/>
            <a:ext cx="1117817" cy="1155531"/>
          </a:xfrm>
          <a:custGeom>
            <a:avLst/>
            <a:gdLst>
              <a:gd name="T0" fmla="*/ 263 w 729"/>
              <a:gd name="T1" fmla="*/ 729 h 754"/>
              <a:gd name="T2" fmla="*/ 350 w 729"/>
              <a:gd name="T3" fmla="*/ 672 h 754"/>
              <a:gd name="T4" fmla="*/ 729 w 729"/>
              <a:gd name="T5" fmla="*/ 111 h 754"/>
              <a:gd name="T6" fmla="*/ 243 w 729"/>
              <a:gd name="T7" fmla="*/ 0 h 754"/>
              <a:gd name="T8" fmla="*/ 0 w 729"/>
              <a:gd name="T9" fmla="*/ 304 h 754"/>
              <a:gd name="T10" fmla="*/ 217 w 729"/>
              <a:gd name="T11" fmla="*/ 754 h 754"/>
              <a:gd name="T12" fmla="*/ 263 w 729"/>
              <a:gd name="T13" fmla="*/ 729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9" h="754">
                <a:moveTo>
                  <a:pt x="263" y="729"/>
                </a:moveTo>
                <a:cubicBezTo>
                  <a:pt x="293" y="711"/>
                  <a:pt x="322" y="692"/>
                  <a:pt x="350" y="672"/>
                </a:cubicBezTo>
                <a:cubicBezTo>
                  <a:pt x="539" y="534"/>
                  <a:pt x="673" y="336"/>
                  <a:pt x="729" y="111"/>
                </a:cubicBezTo>
                <a:cubicBezTo>
                  <a:pt x="243" y="0"/>
                  <a:pt x="243" y="0"/>
                  <a:pt x="243" y="0"/>
                </a:cubicBezTo>
                <a:cubicBezTo>
                  <a:pt x="0" y="304"/>
                  <a:pt x="0" y="304"/>
                  <a:pt x="0" y="304"/>
                </a:cubicBezTo>
                <a:cubicBezTo>
                  <a:pt x="217" y="754"/>
                  <a:pt x="217" y="754"/>
                  <a:pt x="217" y="754"/>
                </a:cubicBezTo>
                <a:cubicBezTo>
                  <a:pt x="233" y="746"/>
                  <a:pt x="248" y="737"/>
                  <a:pt x="263" y="72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Freeform 9"/>
          <p:cNvSpPr/>
          <p:nvPr/>
        </p:nvSpPr>
        <p:spPr bwMode="auto">
          <a:xfrm>
            <a:off x="5540192" y="4484447"/>
            <a:ext cx="1259246" cy="825529"/>
          </a:xfrm>
          <a:custGeom>
            <a:avLst/>
            <a:gdLst>
              <a:gd name="T0" fmla="*/ 217 w 822"/>
              <a:gd name="T1" fmla="*/ 0 h 538"/>
              <a:gd name="T2" fmla="*/ 0 w 822"/>
              <a:gd name="T3" fmla="*/ 449 h 538"/>
              <a:gd name="T4" fmla="*/ 411 w 822"/>
              <a:gd name="T5" fmla="*/ 538 h 538"/>
              <a:gd name="T6" fmla="*/ 822 w 822"/>
              <a:gd name="T7" fmla="*/ 449 h 538"/>
              <a:gd name="T8" fmla="*/ 605 w 822"/>
              <a:gd name="T9" fmla="*/ 0 h 538"/>
              <a:gd name="T10" fmla="*/ 217 w 822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2" h="538">
                <a:moveTo>
                  <a:pt x="217" y="0"/>
                </a:moveTo>
                <a:cubicBezTo>
                  <a:pt x="0" y="449"/>
                  <a:pt x="0" y="449"/>
                  <a:pt x="0" y="449"/>
                </a:cubicBezTo>
                <a:cubicBezTo>
                  <a:pt x="129" y="508"/>
                  <a:pt x="267" y="538"/>
                  <a:pt x="411" y="538"/>
                </a:cubicBezTo>
                <a:cubicBezTo>
                  <a:pt x="555" y="538"/>
                  <a:pt x="693" y="508"/>
                  <a:pt x="822" y="449"/>
                </a:cubicBezTo>
                <a:cubicBezTo>
                  <a:pt x="605" y="0"/>
                  <a:pt x="605" y="0"/>
                  <a:pt x="605" y="0"/>
                </a:cubicBezTo>
                <a:lnTo>
                  <a:pt x="21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Freeform 10"/>
          <p:cNvSpPr/>
          <p:nvPr/>
        </p:nvSpPr>
        <p:spPr bwMode="auto">
          <a:xfrm>
            <a:off x="6781629" y="2866913"/>
            <a:ext cx="909339" cy="1228865"/>
          </a:xfrm>
          <a:custGeom>
            <a:avLst/>
            <a:gdLst>
              <a:gd name="T0" fmla="*/ 545 w 593"/>
              <a:gd name="T1" fmla="*/ 295 h 801"/>
              <a:gd name="T2" fmla="*/ 390 w 593"/>
              <a:gd name="T3" fmla="*/ 0 h 801"/>
              <a:gd name="T4" fmla="*/ 0 w 593"/>
              <a:gd name="T5" fmla="*/ 311 h 801"/>
              <a:gd name="T6" fmla="*/ 86 w 593"/>
              <a:gd name="T7" fmla="*/ 690 h 801"/>
              <a:gd name="T8" fmla="*/ 573 w 593"/>
              <a:gd name="T9" fmla="*/ 801 h 801"/>
              <a:gd name="T10" fmla="*/ 593 w 593"/>
              <a:gd name="T11" fmla="*/ 601 h 801"/>
              <a:gd name="T12" fmla="*/ 545 w 593"/>
              <a:gd name="T13" fmla="*/ 295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545" y="295"/>
                </a:moveTo>
                <a:cubicBezTo>
                  <a:pt x="510" y="188"/>
                  <a:pt x="458" y="89"/>
                  <a:pt x="390" y="0"/>
                </a:cubicBezTo>
                <a:cubicBezTo>
                  <a:pt x="0" y="311"/>
                  <a:pt x="0" y="311"/>
                  <a:pt x="0" y="311"/>
                </a:cubicBezTo>
                <a:cubicBezTo>
                  <a:pt x="86" y="690"/>
                  <a:pt x="86" y="690"/>
                  <a:pt x="86" y="690"/>
                </a:cubicBezTo>
                <a:cubicBezTo>
                  <a:pt x="573" y="801"/>
                  <a:pt x="573" y="801"/>
                  <a:pt x="573" y="801"/>
                </a:cubicBezTo>
                <a:cubicBezTo>
                  <a:pt x="586" y="736"/>
                  <a:pt x="593" y="668"/>
                  <a:pt x="593" y="601"/>
                </a:cubicBezTo>
                <a:cubicBezTo>
                  <a:pt x="593" y="497"/>
                  <a:pt x="577" y="393"/>
                  <a:pt x="545" y="29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Freeform 11"/>
          <p:cNvSpPr/>
          <p:nvPr/>
        </p:nvSpPr>
        <p:spPr bwMode="auto">
          <a:xfrm>
            <a:off x="4694759" y="3989968"/>
            <a:ext cx="1117817" cy="1155531"/>
          </a:xfrm>
          <a:custGeom>
            <a:avLst/>
            <a:gdLst>
              <a:gd name="T0" fmla="*/ 512 w 729"/>
              <a:gd name="T1" fmla="*/ 754 h 754"/>
              <a:gd name="T2" fmla="*/ 729 w 729"/>
              <a:gd name="T3" fmla="*/ 304 h 754"/>
              <a:gd name="T4" fmla="*/ 486 w 729"/>
              <a:gd name="T5" fmla="*/ 0 h 754"/>
              <a:gd name="T6" fmla="*/ 0 w 729"/>
              <a:gd name="T7" fmla="*/ 111 h 754"/>
              <a:gd name="T8" fmla="*/ 142 w 729"/>
              <a:gd name="T9" fmla="*/ 428 h 754"/>
              <a:gd name="T10" fmla="*/ 512 w 729"/>
              <a:gd name="T11" fmla="*/ 75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9" h="754">
                <a:moveTo>
                  <a:pt x="512" y="754"/>
                </a:moveTo>
                <a:cubicBezTo>
                  <a:pt x="729" y="304"/>
                  <a:pt x="729" y="304"/>
                  <a:pt x="729" y="304"/>
                </a:cubicBezTo>
                <a:cubicBezTo>
                  <a:pt x="486" y="0"/>
                  <a:pt x="486" y="0"/>
                  <a:pt x="486" y="0"/>
                </a:cubicBezTo>
                <a:cubicBezTo>
                  <a:pt x="0" y="111"/>
                  <a:pt x="0" y="111"/>
                  <a:pt x="0" y="111"/>
                </a:cubicBezTo>
                <a:cubicBezTo>
                  <a:pt x="28" y="225"/>
                  <a:pt x="76" y="331"/>
                  <a:pt x="142" y="428"/>
                </a:cubicBezTo>
                <a:cubicBezTo>
                  <a:pt x="236" y="566"/>
                  <a:pt x="363" y="678"/>
                  <a:pt x="512" y="754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cxnSp>
        <p:nvCxnSpPr>
          <p:cNvPr id="46" name="Straight Connector 65"/>
          <p:cNvCxnSpPr/>
          <p:nvPr/>
        </p:nvCxnSpPr>
        <p:spPr>
          <a:xfrm>
            <a:off x="4194773" y="2566912"/>
            <a:ext cx="1233712" cy="0"/>
          </a:xfrm>
          <a:prstGeom prst="line">
            <a:avLst/>
          </a:prstGeom>
          <a:ln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8"/>
          <p:cNvCxnSpPr/>
          <p:nvPr/>
        </p:nvCxnSpPr>
        <p:spPr>
          <a:xfrm>
            <a:off x="7338952" y="2988234"/>
            <a:ext cx="611842" cy="0"/>
          </a:xfrm>
          <a:prstGeom prst="line">
            <a:avLst/>
          </a:prstGeom>
          <a:ln>
            <a:solidFill>
              <a:schemeClr val="accent3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9"/>
          <p:cNvCxnSpPr/>
          <p:nvPr/>
        </p:nvCxnSpPr>
        <p:spPr>
          <a:xfrm>
            <a:off x="7288200" y="4167778"/>
            <a:ext cx="814917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3"/>
          <p:cNvGrpSpPr/>
          <p:nvPr/>
        </p:nvGrpSpPr>
        <p:grpSpPr>
          <a:xfrm>
            <a:off x="6585271" y="4985195"/>
            <a:ext cx="1347984" cy="466821"/>
            <a:chOff x="4990904" y="4043363"/>
            <a:chExt cx="1347984" cy="466821"/>
          </a:xfrm>
        </p:grpSpPr>
        <p:cxnSp>
          <p:nvCxnSpPr>
            <p:cNvPr id="50" name="Straight Connector 63"/>
            <p:cNvCxnSpPr/>
            <p:nvPr/>
          </p:nvCxnSpPr>
          <p:spPr>
            <a:xfrm flipV="1">
              <a:off x="4993368" y="4203668"/>
              <a:ext cx="0" cy="3011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71"/>
            <p:cNvCxnSpPr/>
            <p:nvPr/>
          </p:nvCxnSpPr>
          <p:spPr>
            <a:xfrm>
              <a:off x="5918347" y="4043363"/>
              <a:ext cx="420541" cy="0"/>
            </a:xfrm>
            <a:prstGeom prst="line">
              <a:avLst/>
            </a:prstGeom>
            <a:ln>
              <a:solidFill>
                <a:schemeClr val="accent5"/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72"/>
            <p:cNvCxnSpPr/>
            <p:nvPr/>
          </p:nvCxnSpPr>
          <p:spPr>
            <a:xfrm>
              <a:off x="4990904" y="4507490"/>
              <a:ext cx="929824" cy="0"/>
            </a:xfrm>
            <a:prstGeom prst="line">
              <a:avLst/>
            </a:prstGeom>
            <a:ln>
              <a:solidFill>
                <a:schemeClr val="accent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73"/>
            <p:cNvCxnSpPr/>
            <p:nvPr/>
          </p:nvCxnSpPr>
          <p:spPr>
            <a:xfrm flipV="1">
              <a:off x="5920728" y="4043363"/>
              <a:ext cx="0" cy="46682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78"/>
          <p:cNvCxnSpPr/>
          <p:nvPr/>
        </p:nvCxnSpPr>
        <p:spPr>
          <a:xfrm>
            <a:off x="4117429" y="3748321"/>
            <a:ext cx="7769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79"/>
          <p:cNvCxnSpPr/>
          <p:nvPr/>
        </p:nvCxnSpPr>
        <p:spPr>
          <a:xfrm>
            <a:off x="4261963" y="4848709"/>
            <a:ext cx="948043" cy="0"/>
          </a:xfrm>
          <a:prstGeom prst="line">
            <a:avLst/>
          </a:prstGeom>
          <a:ln>
            <a:solidFill>
              <a:schemeClr val="accent6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"/>
          <p:cNvGrpSpPr/>
          <p:nvPr/>
        </p:nvGrpSpPr>
        <p:grpSpPr>
          <a:xfrm>
            <a:off x="6207656" y="2015080"/>
            <a:ext cx="1235746" cy="301163"/>
            <a:chOff x="4613289" y="1073248"/>
            <a:chExt cx="1235746" cy="301163"/>
          </a:xfrm>
        </p:grpSpPr>
        <p:cxnSp>
          <p:nvCxnSpPr>
            <p:cNvPr id="60" name="Straight Connector 67"/>
            <p:cNvCxnSpPr/>
            <p:nvPr/>
          </p:nvCxnSpPr>
          <p:spPr>
            <a:xfrm>
              <a:off x="4615323" y="1073248"/>
              <a:ext cx="1233712" cy="0"/>
            </a:xfrm>
            <a:prstGeom prst="line">
              <a:avLst/>
            </a:prstGeom>
            <a:ln>
              <a:solidFill>
                <a:schemeClr val="accent2"/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89"/>
            <p:cNvCxnSpPr/>
            <p:nvPr/>
          </p:nvCxnSpPr>
          <p:spPr>
            <a:xfrm flipV="1">
              <a:off x="4613289" y="1073248"/>
              <a:ext cx="0" cy="301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189"/>
          <p:cNvSpPr>
            <a:spLocks noEditPoints="1"/>
          </p:cNvSpPr>
          <p:nvPr/>
        </p:nvSpPr>
        <p:spPr bwMode="auto">
          <a:xfrm>
            <a:off x="6835012" y="4293982"/>
            <a:ext cx="431278" cy="356489"/>
          </a:xfrm>
          <a:custGeom>
            <a:avLst/>
            <a:gdLst>
              <a:gd name="T0" fmla="*/ 70 w 73"/>
              <a:gd name="T1" fmla="*/ 29 h 58"/>
              <a:gd name="T2" fmla="*/ 65 w 73"/>
              <a:gd name="T3" fmla="*/ 20 h 58"/>
              <a:gd name="T4" fmla="*/ 57 w 73"/>
              <a:gd name="T5" fmla="*/ 20 h 58"/>
              <a:gd name="T6" fmla="*/ 53 w 73"/>
              <a:gd name="T7" fmla="*/ 20 h 58"/>
              <a:gd name="T8" fmla="*/ 52 w 73"/>
              <a:gd name="T9" fmla="*/ 13 h 58"/>
              <a:gd name="T10" fmla="*/ 45 w 73"/>
              <a:gd name="T11" fmla="*/ 0 h 58"/>
              <a:gd name="T12" fmla="*/ 35 w 73"/>
              <a:gd name="T13" fmla="*/ 12 h 58"/>
              <a:gd name="T14" fmla="*/ 26 w 73"/>
              <a:gd name="T15" fmla="*/ 23 h 58"/>
              <a:gd name="T16" fmla="*/ 22 w 73"/>
              <a:gd name="T17" fmla="*/ 22 h 58"/>
              <a:gd name="T18" fmla="*/ 22 w 73"/>
              <a:gd name="T19" fmla="*/ 22 h 58"/>
              <a:gd name="T20" fmla="*/ 21 w 73"/>
              <a:gd name="T21" fmla="*/ 21 h 58"/>
              <a:gd name="T22" fmla="*/ 6 w 73"/>
              <a:gd name="T23" fmla="*/ 22 h 58"/>
              <a:gd name="T24" fmla="*/ 7 w 73"/>
              <a:gd name="T25" fmla="*/ 57 h 58"/>
              <a:gd name="T26" fmla="*/ 21 w 73"/>
              <a:gd name="T27" fmla="*/ 58 h 58"/>
              <a:gd name="T28" fmla="*/ 22 w 73"/>
              <a:gd name="T29" fmla="*/ 57 h 58"/>
              <a:gd name="T30" fmla="*/ 22 w 73"/>
              <a:gd name="T31" fmla="*/ 57 h 58"/>
              <a:gd name="T32" fmla="*/ 32 w 73"/>
              <a:gd name="T33" fmla="*/ 54 h 58"/>
              <a:gd name="T34" fmla="*/ 41 w 73"/>
              <a:gd name="T35" fmla="*/ 56 h 58"/>
              <a:gd name="T36" fmla="*/ 64 w 73"/>
              <a:gd name="T37" fmla="*/ 56 h 58"/>
              <a:gd name="T38" fmla="*/ 66 w 73"/>
              <a:gd name="T39" fmla="*/ 56 h 58"/>
              <a:gd name="T40" fmla="*/ 69 w 73"/>
              <a:gd name="T41" fmla="*/ 47 h 58"/>
              <a:gd name="T42" fmla="*/ 71 w 73"/>
              <a:gd name="T43" fmla="*/ 39 h 58"/>
              <a:gd name="T44" fmla="*/ 70 w 73"/>
              <a:gd name="T45" fmla="*/ 34 h 58"/>
              <a:gd name="T46" fmla="*/ 53 w 73"/>
              <a:gd name="T47" fmla="*/ 37 h 58"/>
              <a:gd name="T48" fmla="*/ 53 w 73"/>
              <a:gd name="T49" fmla="*/ 31 h 58"/>
              <a:gd name="T50" fmla="*/ 65 w 73"/>
              <a:gd name="T51" fmla="*/ 31 h 58"/>
              <a:gd name="T52" fmla="*/ 66 w 73"/>
              <a:gd name="T53" fmla="*/ 31 h 58"/>
              <a:gd name="T54" fmla="*/ 70 w 73"/>
              <a:gd name="T55" fmla="*/ 34 h 58"/>
              <a:gd name="T56" fmla="*/ 57 w 73"/>
              <a:gd name="T57" fmla="*/ 23 h 58"/>
              <a:gd name="T58" fmla="*/ 65 w 73"/>
              <a:gd name="T59" fmla="*/ 23 h 58"/>
              <a:gd name="T60" fmla="*/ 65 w 73"/>
              <a:gd name="T61" fmla="*/ 28 h 58"/>
              <a:gd name="T62" fmla="*/ 53 w 73"/>
              <a:gd name="T63" fmla="*/ 28 h 58"/>
              <a:gd name="T64" fmla="*/ 53 w 73"/>
              <a:gd name="T65" fmla="*/ 23 h 58"/>
              <a:gd name="T66" fmla="*/ 8 w 73"/>
              <a:gd name="T67" fmla="*/ 55 h 58"/>
              <a:gd name="T68" fmla="*/ 8 w 73"/>
              <a:gd name="T69" fmla="*/ 24 h 58"/>
              <a:gd name="T70" fmla="*/ 14 w 73"/>
              <a:gd name="T71" fmla="*/ 40 h 58"/>
              <a:gd name="T72" fmla="*/ 8 w 73"/>
              <a:gd name="T73" fmla="*/ 55 h 58"/>
              <a:gd name="T74" fmla="*/ 21 w 73"/>
              <a:gd name="T75" fmla="*/ 54 h 58"/>
              <a:gd name="T76" fmla="*/ 21 w 73"/>
              <a:gd name="T77" fmla="*/ 54 h 58"/>
              <a:gd name="T78" fmla="*/ 39 w 73"/>
              <a:gd name="T79" fmla="*/ 53 h 58"/>
              <a:gd name="T80" fmla="*/ 19 w 73"/>
              <a:gd name="T81" fmla="*/ 51 h 58"/>
              <a:gd name="T82" fmla="*/ 17 w 73"/>
              <a:gd name="T83" fmla="*/ 40 h 58"/>
              <a:gd name="T84" fmla="*/ 19 w 73"/>
              <a:gd name="T85" fmla="*/ 28 h 58"/>
              <a:gd name="T86" fmla="*/ 31 w 73"/>
              <a:gd name="T87" fmla="*/ 21 h 58"/>
              <a:gd name="T88" fmla="*/ 44 w 73"/>
              <a:gd name="T89" fmla="*/ 4 h 58"/>
              <a:gd name="T90" fmla="*/ 48 w 73"/>
              <a:gd name="T91" fmla="*/ 5 h 58"/>
              <a:gd name="T92" fmla="*/ 46 w 73"/>
              <a:gd name="T93" fmla="*/ 21 h 58"/>
              <a:gd name="T94" fmla="*/ 42 w 73"/>
              <a:gd name="T95" fmla="*/ 33 h 58"/>
              <a:gd name="T96" fmla="*/ 32 w 73"/>
              <a:gd name="T97" fmla="*/ 39 h 58"/>
              <a:gd name="T98" fmla="*/ 45 w 73"/>
              <a:gd name="T99" fmla="*/ 33 h 58"/>
              <a:gd name="T100" fmla="*/ 48 w 73"/>
              <a:gd name="T101" fmla="*/ 23 h 58"/>
              <a:gd name="T102" fmla="*/ 50 w 73"/>
              <a:gd name="T103" fmla="*/ 30 h 58"/>
              <a:gd name="T104" fmla="*/ 50 w 73"/>
              <a:gd name="T105" fmla="*/ 39 h 58"/>
              <a:gd name="T106" fmla="*/ 51 w 73"/>
              <a:gd name="T107" fmla="*/ 46 h 58"/>
              <a:gd name="T108" fmla="*/ 50 w 73"/>
              <a:gd name="T109" fmla="*/ 54 h 58"/>
              <a:gd name="T110" fmla="*/ 64 w 73"/>
              <a:gd name="T111" fmla="*/ 53 h 58"/>
              <a:gd name="T112" fmla="*/ 52 w 73"/>
              <a:gd name="T113" fmla="*/ 50 h 58"/>
              <a:gd name="T114" fmla="*/ 64 w 73"/>
              <a:gd name="T115" fmla="*/ 48 h 58"/>
              <a:gd name="T116" fmla="*/ 64 w 73"/>
              <a:gd name="T117" fmla="*/ 53 h 58"/>
              <a:gd name="T118" fmla="*/ 54 w 73"/>
              <a:gd name="T119" fmla="*/ 45 h 58"/>
              <a:gd name="T120" fmla="*/ 54 w 73"/>
              <a:gd name="T121" fmla="*/ 40 h 58"/>
              <a:gd name="T122" fmla="*/ 69 w 73"/>
              <a:gd name="T123" fmla="*/ 4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" h="58">
                <a:moveTo>
                  <a:pt x="73" y="34"/>
                </a:moveTo>
                <a:cubicBezTo>
                  <a:pt x="73" y="32"/>
                  <a:pt x="72" y="29"/>
                  <a:pt x="70" y="29"/>
                </a:cubicBezTo>
                <a:cubicBezTo>
                  <a:pt x="70" y="28"/>
                  <a:pt x="70" y="27"/>
                  <a:pt x="70" y="26"/>
                </a:cubicBezTo>
                <a:cubicBezTo>
                  <a:pt x="70" y="23"/>
                  <a:pt x="68" y="20"/>
                  <a:pt x="65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50" y="18"/>
                  <a:pt x="51" y="15"/>
                  <a:pt x="52" y="13"/>
                </a:cubicBezTo>
                <a:cubicBezTo>
                  <a:pt x="53" y="9"/>
                  <a:pt x="52" y="6"/>
                  <a:pt x="51" y="3"/>
                </a:cubicBezTo>
                <a:cubicBezTo>
                  <a:pt x="50" y="1"/>
                  <a:pt x="48" y="0"/>
                  <a:pt x="45" y="0"/>
                </a:cubicBezTo>
                <a:cubicBezTo>
                  <a:pt x="43" y="0"/>
                  <a:pt x="42" y="1"/>
                  <a:pt x="41" y="4"/>
                </a:cubicBezTo>
                <a:cubicBezTo>
                  <a:pt x="40" y="8"/>
                  <a:pt x="38" y="10"/>
                  <a:pt x="35" y="12"/>
                </a:cubicBezTo>
                <a:cubicBezTo>
                  <a:pt x="33" y="14"/>
                  <a:pt x="31" y="17"/>
                  <a:pt x="29" y="19"/>
                </a:cubicBezTo>
                <a:cubicBezTo>
                  <a:pt x="28" y="21"/>
                  <a:pt x="27" y="22"/>
                  <a:pt x="26" y="23"/>
                </a:cubicBezTo>
                <a:cubicBezTo>
                  <a:pt x="25" y="23"/>
                  <a:pt x="25" y="24"/>
                  <a:pt x="24" y="24"/>
                </a:cubicBezTo>
                <a:cubicBezTo>
                  <a:pt x="23" y="23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6" y="22"/>
                </a:cubicBezTo>
                <a:cubicBezTo>
                  <a:pt x="6" y="22"/>
                  <a:pt x="0" y="26"/>
                  <a:pt x="0" y="40"/>
                </a:cubicBezTo>
                <a:cubicBezTo>
                  <a:pt x="0" y="54"/>
                  <a:pt x="6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7"/>
                  <a:pt x="21" y="57"/>
                  <a:pt x="21" y="58"/>
                </a:cubicBezTo>
                <a:cubicBezTo>
                  <a:pt x="22" y="58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3" y="57"/>
                  <a:pt x="24" y="56"/>
                  <a:pt x="25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5" y="55"/>
                  <a:pt x="38" y="55"/>
                </a:cubicBezTo>
                <a:cubicBezTo>
                  <a:pt x="39" y="56"/>
                  <a:pt x="40" y="56"/>
                  <a:pt x="41" y="56"/>
                </a:cubicBezTo>
                <a:cubicBezTo>
                  <a:pt x="43" y="57"/>
                  <a:pt x="45" y="57"/>
                  <a:pt x="48" y="57"/>
                </a:cubicBezTo>
                <a:cubicBezTo>
                  <a:pt x="55" y="57"/>
                  <a:pt x="64" y="56"/>
                  <a:pt x="6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6" y="56"/>
                  <a:pt x="66" y="56"/>
                </a:cubicBezTo>
                <a:cubicBezTo>
                  <a:pt x="68" y="55"/>
                  <a:pt x="70" y="53"/>
                  <a:pt x="70" y="50"/>
                </a:cubicBezTo>
                <a:cubicBezTo>
                  <a:pt x="70" y="49"/>
                  <a:pt x="69" y="48"/>
                  <a:pt x="69" y="47"/>
                </a:cubicBezTo>
                <a:cubicBezTo>
                  <a:pt x="71" y="46"/>
                  <a:pt x="72" y="44"/>
                  <a:pt x="72" y="42"/>
                </a:cubicBezTo>
                <a:cubicBezTo>
                  <a:pt x="72" y="41"/>
                  <a:pt x="72" y="40"/>
                  <a:pt x="71" y="39"/>
                </a:cubicBezTo>
                <a:cubicBezTo>
                  <a:pt x="72" y="38"/>
                  <a:pt x="73" y="36"/>
                  <a:pt x="73" y="34"/>
                </a:cubicBezTo>
                <a:close/>
                <a:moveTo>
                  <a:pt x="70" y="34"/>
                </a:moveTo>
                <a:cubicBezTo>
                  <a:pt x="70" y="35"/>
                  <a:pt x="69" y="37"/>
                  <a:pt x="68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2" y="37"/>
                  <a:pt x="51" y="35"/>
                  <a:pt x="51" y="34"/>
                </a:cubicBezTo>
                <a:cubicBezTo>
                  <a:pt x="51" y="33"/>
                  <a:pt x="52" y="31"/>
                  <a:pt x="53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9" y="31"/>
                  <a:pt x="70" y="33"/>
                  <a:pt x="70" y="34"/>
                </a:cubicBezTo>
                <a:close/>
                <a:moveTo>
                  <a:pt x="56" y="23"/>
                </a:moveTo>
                <a:cubicBezTo>
                  <a:pt x="57" y="23"/>
                  <a:pt x="57" y="23"/>
                  <a:pt x="57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6" y="23"/>
                  <a:pt x="67" y="24"/>
                  <a:pt x="67" y="26"/>
                </a:cubicBezTo>
                <a:cubicBezTo>
                  <a:pt x="67" y="27"/>
                  <a:pt x="66" y="28"/>
                  <a:pt x="6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2" y="28"/>
                  <a:pt x="51" y="27"/>
                  <a:pt x="51" y="26"/>
                </a:cubicBezTo>
                <a:cubicBezTo>
                  <a:pt x="51" y="24"/>
                  <a:pt x="52" y="23"/>
                  <a:pt x="53" y="23"/>
                </a:cubicBezTo>
                <a:lnTo>
                  <a:pt x="56" y="23"/>
                </a:lnTo>
                <a:close/>
                <a:moveTo>
                  <a:pt x="8" y="55"/>
                </a:moveTo>
                <a:cubicBezTo>
                  <a:pt x="7" y="54"/>
                  <a:pt x="3" y="50"/>
                  <a:pt x="3" y="40"/>
                </a:cubicBezTo>
                <a:cubicBezTo>
                  <a:pt x="3" y="29"/>
                  <a:pt x="7" y="25"/>
                  <a:pt x="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6" y="27"/>
                  <a:pt x="14" y="32"/>
                  <a:pt x="14" y="40"/>
                </a:cubicBezTo>
                <a:cubicBezTo>
                  <a:pt x="14" y="47"/>
                  <a:pt x="16" y="52"/>
                  <a:pt x="18" y="55"/>
                </a:cubicBezTo>
                <a:lnTo>
                  <a:pt x="8" y="55"/>
                </a:lnTo>
                <a:close/>
                <a:moveTo>
                  <a:pt x="21" y="54"/>
                </a:move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lose/>
                <a:moveTo>
                  <a:pt x="42" y="54"/>
                </a:moveTo>
                <a:cubicBezTo>
                  <a:pt x="41" y="53"/>
                  <a:pt x="40" y="53"/>
                  <a:pt x="39" y="53"/>
                </a:cubicBezTo>
                <a:cubicBezTo>
                  <a:pt x="36" y="52"/>
                  <a:pt x="34" y="51"/>
                  <a:pt x="32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8" y="49"/>
                  <a:pt x="17" y="45"/>
                  <a:pt x="17" y="40"/>
                </a:cubicBezTo>
                <a:cubicBezTo>
                  <a:pt x="17" y="34"/>
                  <a:pt x="18" y="30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20" y="28"/>
                  <a:pt x="25" y="28"/>
                  <a:pt x="28" y="25"/>
                </a:cubicBezTo>
                <a:cubicBezTo>
                  <a:pt x="29" y="24"/>
                  <a:pt x="30" y="23"/>
                  <a:pt x="31" y="21"/>
                </a:cubicBezTo>
                <a:cubicBezTo>
                  <a:pt x="33" y="19"/>
                  <a:pt x="35" y="16"/>
                  <a:pt x="37" y="15"/>
                </a:cubicBezTo>
                <a:cubicBezTo>
                  <a:pt x="41" y="12"/>
                  <a:pt x="43" y="9"/>
                  <a:pt x="44" y="4"/>
                </a:cubicBezTo>
                <a:cubicBezTo>
                  <a:pt x="44" y="3"/>
                  <a:pt x="45" y="3"/>
                  <a:pt x="45" y="3"/>
                </a:cubicBezTo>
                <a:cubicBezTo>
                  <a:pt x="47" y="3"/>
                  <a:pt x="48" y="4"/>
                  <a:pt x="48" y="5"/>
                </a:cubicBezTo>
                <a:cubicBezTo>
                  <a:pt x="49" y="7"/>
                  <a:pt x="49" y="9"/>
                  <a:pt x="49" y="12"/>
                </a:cubicBezTo>
                <a:cubicBezTo>
                  <a:pt x="48" y="15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5" y="22"/>
                  <a:pt x="43" y="28"/>
                  <a:pt x="42" y="33"/>
                </a:cubicBezTo>
                <a:cubicBezTo>
                  <a:pt x="42" y="38"/>
                  <a:pt x="34" y="38"/>
                  <a:pt x="34" y="38"/>
                </a:cubicBezTo>
                <a:cubicBezTo>
                  <a:pt x="33" y="38"/>
                  <a:pt x="32" y="39"/>
                  <a:pt x="32" y="39"/>
                </a:cubicBezTo>
                <a:cubicBezTo>
                  <a:pt x="32" y="40"/>
                  <a:pt x="33" y="41"/>
                  <a:pt x="34" y="41"/>
                </a:cubicBezTo>
                <a:cubicBezTo>
                  <a:pt x="34" y="41"/>
                  <a:pt x="44" y="41"/>
                  <a:pt x="45" y="33"/>
                </a:cubicBezTo>
                <a:cubicBezTo>
                  <a:pt x="46" y="29"/>
                  <a:pt x="47" y="25"/>
                  <a:pt x="48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5"/>
                  <a:pt x="48" y="26"/>
                </a:cubicBezTo>
                <a:cubicBezTo>
                  <a:pt x="48" y="27"/>
                  <a:pt x="48" y="29"/>
                  <a:pt x="50" y="30"/>
                </a:cubicBezTo>
                <a:cubicBezTo>
                  <a:pt x="48" y="31"/>
                  <a:pt x="48" y="32"/>
                  <a:pt x="48" y="34"/>
                </a:cubicBezTo>
                <a:cubicBezTo>
                  <a:pt x="48" y="36"/>
                  <a:pt x="49" y="38"/>
                  <a:pt x="50" y="39"/>
                </a:cubicBezTo>
                <a:cubicBezTo>
                  <a:pt x="49" y="40"/>
                  <a:pt x="49" y="41"/>
                  <a:pt x="49" y="42"/>
                </a:cubicBezTo>
                <a:cubicBezTo>
                  <a:pt x="49" y="44"/>
                  <a:pt x="50" y="45"/>
                  <a:pt x="51" y="46"/>
                </a:cubicBezTo>
                <a:cubicBezTo>
                  <a:pt x="50" y="47"/>
                  <a:pt x="49" y="49"/>
                  <a:pt x="49" y="50"/>
                </a:cubicBezTo>
                <a:cubicBezTo>
                  <a:pt x="49" y="52"/>
                  <a:pt x="49" y="53"/>
                  <a:pt x="50" y="54"/>
                </a:cubicBezTo>
                <a:cubicBezTo>
                  <a:pt x="47" y="54"/>
                  <a:pt x="44" y="54"/>
                  <a:pt x="42" y="54"/>
                </a:cubicBezTo>
                <a:close/>
                <a:moveTo>
                  <a:pt x="64" y="53"/>
                </a:moveTo>
                <a:cubicBezTo>
                  <a:pt x="54" y="53"/>
                  <a:pt x="54" y="53"/>
                  <a:pt x="54" y="53"/>
                </a:cubicBezTo>
                <a:cubicBezTo>
                  <a:pt x="53" y="53"/>
                  <a:pt x="52" y="52"/>
                  <a:pt x="52" y="50"/>
                </a:cubicBezTo>
                <a:cubicBezTo>
                  <a:pt x="52" y="49"/>
                  <a:pt x="53" y="48"/>
                  <a:pt x="5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5" y="48"/>
                  <a:pt x="67" y="49"/>
                  <a:pt x="67" y="50"/>
                </a:cubicBezTo>
                <a:cubicBezTo>
                  <a:pt x="67" y="52"/>
                  <a:pt x="65" y="53"/>
                  <a:pt x="64" y="53"/>
                </a:cubicBezTo>
                <a:close/>
                <a:moveTo>
                  <a:pt x="66" y="45"/>
                </a:moveTo>
                <a:cubicBezTo>
                  <a:pt x="54" y="45"/>
                  <a:pt x="54" y="45"/>
                  <a:pt x="54" y="45"/>
                </a:cubicBezTo>
                <a:cubicBezTo>
                  <a:pt x="53" y="45"/>
                  <a:pt x="52" y="44"/>
                  <a:pt x="52" y="42"/>
                </a:cubicBezTo>
                <a:cubicBezTo>
                  <a:pt x="52" y="41"/>
                  <a:pt x="53" y="40"/>
                  <a:pt x="54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68" y="40"/>
                  <a:pt x="69" y="41"/>
                  <a:pt x="69" y="42"/>
                </a:cubicBezTo>
                <a:cubicBezTo>
                  <a:pt x="69" y="44"/>
                  <a:pt x="68" y="45"/>
                  <a:pt x="66" y="4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3" name="Freeform 238"/>
          <p:cNvSpPr>
            <a:spLocks noEditPoints="1"/>
          </p:cNvSpPr>
          <p:nvPr/>
        </p:nvSpPr>
        <p:spPr bwMode="auto">
          <a:xfrm>
            <a:off x="5932807" y="4774437"/>
            <a:ext cx="445422" cy="326113"/>
          </a:xfrm>
          <a:custGeom>
            <a:avLst/>
            <a:gdLst>
              <a:gd name="T0" fmla="*/ 60 w 71"/>
              <a:gd name="T1" fmla="*/ 1 h 50"/>
              <a:gd name="T2" fmla="*/ 53 w 71"/>
              <a:gd name="T3" fmla="*/ 4 h 50"/>
              <a:gd name="T4" fmla="*/ 40 w 71"/>
              <a:gd name="T5" fmla="*/ 1 h 50"/>
              <a:gd name="T6" fmla="*/ 29 w 71"/>
              <a:gd name="T7" fmla="*/ 2 h 50"/>
              <a:gd name="T8" fmla="*/ 22 w 71"/>
              <a:gd name="T9" fmla="*/ 4 h 50"/>
              <a:gd name="T10" fmla="*/ 11 w 71"/>
              <a:gd name="T11" fmla="*/ 2 h 50"/>
              <a:gd name="T12" fmla="*/ 0 w 71"/>
              <a:gd name="T13" fmla="*/ 21 h 50"/>
              <a:gd name="T14" fmla="*/ 6 w 71"/>
              <a:gd name="T15" fmla="*/ 25 h 50"/>
              <a:gd name="T16" fmla="*/ 12 w 71"/>
              <a:gd name="T17" fmla="*/ 32 h 50"/>
              <a:gd name="T18" fmla="*/ 16 w 71"/>
              <a:gd name="T19" fmla="*/ 37 h 50"/>
              <a:gd name="T20" fmla="*/ 17 w 71"/>
              <a:gd name="T21" fmla="*/ 42 h 50"/>
              <a:gd name="T22" fmla="*/ 21 w 71"/>
              <a:gd name="T23" fmla="*/ 43 h 50"/>
              <a:gd name="T24" fmla="*/ 22 w 71"/>
              <a:gd name="T25" fmla="*/ 46 h 50"/>
              <a:gd name="T26" fmla="*/ 27 w 71"/>
              <a:gd name="T27" fmla="*/ 46 h 50"/>
              <a:gd name="T28" fmla="*/ 31 w 71"/>
              <a:gd name="T29" fmla="*/ 50 h 50"/>
              <a:gd name="T30" fmla="*/ 36 w 71"/>
              <a:gd name="T31" fmla="*/ 46 h 50"/>
              <a:gd name="T32" fmla="*/ 40 w 71"/>
              <a:gd name="T33" fmla="*/ 49 h 50"/>
              <a:gd name="T34" fmla="*/ 44 w 71"/>
              <a:gd name="T35" fmla="*/ 45 h 50"/>
              <a:gd name="T36" fmla="*/ 49 w 71"/>
              <a:gd name="T37" fmla="*/ 45 h 50"/>
              <a:gd name="T38" fmla="*/ 52 w 71"/>
              <a:gd name="T39" fmla="*/ 42 h 50"/>
              <a:gd name="T40" fmla="*/ 55 w 71"/>
              <a:gd name="T41" fmla="*/ 36 h 50"/>
              <a:gd name="T42" fmla="*/ 59 w 71"/>
              <a:gd name="T43" fmla="*/ 30 h 50"/>
              <a:gd name="T44" fmla="*/ 66 w 71"/>
              <a:gd name="T45" fmla="*/ 24 h 50"/>
              <a:gd name="T46" fmla="*/ 71 w 71"/>
              <a:gd name="T47" fmla="*/ 21 h 50"/>
              <a:gd name="T48" fmla="*/ 17 w 71"/>
              <a:gd name="T49" fmla="*/ 35 h 50"/>
              <a:gd name="T50" fmla="*/ 15 w 71"/>
              <a:gd name="T51" fmla="*/ 35 h 50"/>
              <a:gd name="T52" fmla="*/ 14 w 71"/>
              <a:gd name="T53" fmla="*/ 33 h 50"/>
              <a:gd name="T54" fmla="*/ 23 w 71"/>
              <a:gd name="T55" fmla="*/ 23 h 50"/>
              <a:gd name="T56" fmla="*/ 26 w 71"/>
              <a:gd name="T57" fmla="*/ 23 h 50"/>
              <a:gd name="T58" fmla="*/ 26 w 71"/>
              <a:gd name="T59" fmla="*/ 26 h 50"/>
              <a:gd name="T60" fmla="*/ 17 w 71"/>
              <a:gd name="T61" fmla="*/ 35 h 50"/>
              <a:gd name="T62" fmla="*/ 18 w 71"/>
              <a:gd name="T63" fmla="*/ 40 h 50"/>
              <a:gd name="T64" fmla="*/ 18 w 71"/>
              <a:gd name="T65" fmla="*/ 37 h 50"/>
              <a:gd name="T66" fmla="*/ 27 w 71"/>
              <a:gd name="T67" fmla="*/ 29 h 50"/>
              <a:gd name="T68" fmla="*/ 30 w 71"/>
              <a:gd name="T69" fmla="*/ 29 h 50"/>
              <a:gd name="T70" fmla="*/ 23 w 71"/>
              <a:gd name="T71" fmla="*/ 38 h 50"/>
              <a:gd name="T72" fmla="*/ 26 w 71"/>
              <a:gd name="T73" fmla="*/ 44 h 50"/>
              <a:gd name="T74" fmla="*/ 23 w 71"/>
              <a:gd name="T75" fmla="*/ 43 h 50"/>
              <a:gd name="T76" fmla="*/ 28 w 71"/>
              <a:gd name="T77" fmla="*/ 37 h 50"/>
              <a:gd name="T78" fmla="*/ 33 w 71"/>
              <a:gd name="T79" fmla="*/ 32 h 50"/>
              <a:gd name="T80" fmla="*/ 35 w 71"/>
              <a:gd name="T81" fmla="*/ 34 h 50"/>
              <a:gd name="T82" fmla="*/ 30 w 71"/>
              <a:gd name="T83" fmla="*/ 40 h 50"/>
              <a:gd name="T84" fmla="*/ 41 w 71"/>
              <a:gd name="T85" fmla="*/ 39 h 50"/>
              <a:gd name="T86" fmla="*/ 33 w 71"/>
              <a:gd name="T87" fmla="*/ 47 h 50"/>
              <a:gd name="T88" fmla="*/ 29 w 71"/>
              <a:gd name="T89" fmla="*/ 46 h 50"/>
              <a:gd name="T90" fmla="*/ 32 w 71"/>
              <a:gd name="T91" fmla="*/ 42 h 50"/>
              <a:gd name="T92" fmla="*/ 40 w 71"/>
              <a:gd name="T93" fmla="*/ 35 h 50"/>
              <a:gd name="T94" fmla="*/ 42 w 71"/>
              <a:gd name="T95" fmla="*/ 37 h 50"/>
              <a:gd name="T96" fmla="*/ 65 w 71"/>
              <a:gd name="T97" fmla="*/ 21 h 50"/>
              <a:gd name="T98" fmla="*/ 57 w 71"/>
              <a:gd name="T99" fmla="*/ 28 h 50"/>
              <a:gd name="T100" fmla="*/ 47 w 71"/>
              <a:gd name="T101" fmla="*/ 19 h 50"/>
              <a:gd name="T102" fmla="*/ 42 w 71"/>
              <a:gd name="T103" fmla="*/ 15 h 50"/>
              <a:gd name="T104" fmla="*/ 41 w 71"/>
              <a:gd name="T105" fmla="*/ 13 h 50"/>
              <a:gd name="T106" fmla="*/ 39 w 71"/>
              <a:gd name="T107" fmla="*/ 14 h 50"/>
              <a:gd name="T108" fmla="*/ 31 w 71"/>
              <a:gd name="T109" fmla="*/ 19 h 50"/>
              <a:gd name="T110" fmla="*/ 26 w 71"/>
              <a:gd name="T111" fmla="*/ 16 h 50"/>
              <a:gd name="T112" fmla="*/ 27 w 71"/>
              <a:gd name="T113" fmla="*/ 15 h 50"/>
              <a:gd name="T114" fmla="*/ 41 w 71"/>
              <a:gd name="T115" fmla="*/ 4 h 50"/>
              <a:gd name="T116" fmla="*/ 53 w 71"/>
              <a:gd name="T117" fmla="*/ 7 h 50"/>
              <a:gd name="T118" fmla="*/ 67 w 71"/>
              <a:gd name="T119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" h="50">
                <a:moveTo>
                  <a:pt x="62" y="0"/>
                </a:moveTo>
                <a:cubicBezTo>
                  <a:pt x="60" y="1"/>
                  <a:pt x="60" y="1"/>
                  <a:pt x="60" y="1"/>
                </a:cubicBezTo>
                <a:cubicBezTo>
                  <a:pt x="59" y="2"/>
                  <a:pt x="56" y="4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2" y="4"/>
                  <a:pt x="49" y="3"/>
                  <a:pt x="46" y="2"/>
                </a:cubicBezTo>
                <a:cubicBezTo>
                  <a:pt x="42" y="1"/>
                  <a:pt x="41" y="1"/>
                  <a:pt x="40" y="1"/>
                </a:cubicBezTo>
                <a:cubicBezTo>
                  <a:pt x="40" y="1"/>
                  <a:pt x="38" y="2"/>
                  <a:pt x="36" y="4"/>
                </a:cubicBezTo>
                <a:cubicBezTo>
                  <a:pt x="34" y="3"/>
                  <a:pt x="31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2"/>
                  <a:pt x="24" y="3"/>
                  <a:pt x="22" y="4"/>
                </a:cubicBezTo>
                <a:cubicBezTo>
                  <a:pt x="20" y="4"/>
                  <a:pt x="19" y="5"/>
                  <a:pt x="18" y="5"/>
                </a:cubicBezTo>
                <a:cubicBezTo>
                  <a:pt x="17" y="5"/>
                  <a:pt x="14" y="3"/>
                  <a:pt x="11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2"/>
                  <a:pt x="5" y="24"/>
                  <a:pt x="6" y="25"/>
                </a:cubicBezTo>
                <a:cubicBezTo>
                  <a:pt x="7" y="26"/>
                  <a:pt x="7" y="26"/>
                  <a:pt x="7" y="26"/>
                </a:cubicBezTo>
                <a:cubicBezTo>
                  <a:pt x="8" y="27"/>
                  <a:pt x="10" y="29"/>
                  <a:pt x="12" y="32"/>
                </a:cubicBezTo>
                <a:cubicBezTo>
                  <a:pt x="12" y="33"/>
                  <a:pt x="12" y="35"/>
                  <a:pt x="13" y="36"/>
                </a:cubicBezTo>
                <a:cubicBezTo>
                  <a:pt x="14" y="37"/>
                  <a:pt x="15" y="37"/>
                  <a:pt x="16" y="37"/>
                </a:cubicBezTo>
                <a:cubicBezTo>
                  <a:pt x="16" y="38"/>
                  <a:pt x="16" y="38"/>
                  <a:pt x="16" y="39"/>
                </a:cubicBezTo>
                <a:cubicBezTo>
                  <a:pt x="16" y="40"/>
                  <a:pt x="16" y="41"/>
                  <a:pt x="17" y="42"/>
                </a:cubicBezTo>
                <a:cubicBezTo>
                  <a:pt x="18" y="42"/>
                  <a:pt x="19" y="43"/>
                  <a:pt x="20" y="43"/>
                </a:cubicBezTo>
                <a:cubicBezTo>
                  <a:pt x="20" y="43"/>
                  <a:pt x="20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4"/>
                  <a:pt x="21" y="45"/>
                  <a:pt x="22" y="46"/>
                </a:cubicBezTo>
                <a:cubicBezTo>
                  <a:pt x="23" y="47"/>
                  <a:pt x="24" y="47"/>
                  <a:pt x="25" y="47"/>
                </a:cubicBezTo>
                <a:cubicBezTo>
                  <a:pt x="26" y="47"/>
                  <a:pt x="27" y="47"/>
                  <a:pt x="27" y="46"/>
                </a:cubicBezTo>
                <a:cubicBezTo>
                  <a:pt x="27" y="47"/>
                  <a:pt x="28" y="48"/>
                  <a:pt x="28" y="49"/>
                </a:cubicBezTo>
                <a:cubicBezTo>
                  <a:pt x="29" y="49"/>
                  <a:pt x="30" y="50"/>
                  <a:pt x="31" y="50"/>
                </a:cubicBezTo>
                <a:cubicBezTo>
                  <a:pt x="32" y="50"/>
                  <a:pt x="33" y="49"/>
                  <a:pt x="34" y="49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8"/>
                  <a:pt x="37" y="48"/>
                  <a:pt x="37" y="48"/>
                </a:cubicBezTo>
                <a:cubicBezTo>
                  <a:pt x="38" y="48"/>
                  <a:pt x="39" y="49"/>
                  <a:pt x="40" y="49"/>
                </a:cubicBezTo>
                <a:cubicBezTo>
                  <a:pt x="41" y="49"/>
                  <a:pt x="42" y="48"/>
                  <a:pt x="43" y="48"/>
                </a:cubicBezTo>
                <a:cubicBezTo>
                  <a:pt x="44" y="47"/>
                  <a:pt x="44" y="46"/>
                  <a:pt x="44" y="45"/>
                </a:cubicBezTo>
                <a:cubicBezTo>
                  <a:pt x="45" y="46"/>
                  <a:pt x="46" y="46"/>
                  <a:pt x="46" y="46"/>
                </a:cubicBezTo>
                <a:cubicBezTo>
                  <a:pt x="48" y="46"/>
                  <a:pt x="49" y="46"/>
                  <a:pt x="49" y="45"/>
                </a:cubicBezTo>
                <a:cubicBezTo>
                  <a:pt x="50" y="44"/>
                  <a:pt x="51" y="43"/>
                  <a:pt x="50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3" y="42"/>
                  <a:pt x="54" y="42"/>
                  <a:pt x="55" y="41"/>
                </a:cubicBezTo>
                <a:cubicBezTo>
                  <a:pt x="56" y="40"/>
                  <a:pt x="56" y="38"/>
                  <a:pt x="55" y="36"/>
                </a:cubicBezTo>
                <a:cubicBezTo>
                  <a:pt x="56" y="36"/>
                  <a:pt x="57" y="36"/>
                  <a:pt x="58" y="35"/>
                </a:cubicBezTo>
                <a:cubicBezTo>
                  <a:pt x="59" y="34"/>
                  <a:pt x="60" y="32"/>
                  <a:pt x="59" y="30"/>
                </a:cubicBezTo>
                <a:cubicBezTo>
                  <a:pt x="60" y="29"/>
                  <a:pt x="61" y="28"/>
                  <a:pt x="62" y="28"/>
                </a:cubicBezTo>
                <a:cubicBezTo>
                  <a:pt x="63" y="26"/>
                  <a:pt x="65" y="24"/>
                  <a:pt x="66" y="24"/>
                </a:cubicBezTo>
                <a:cubicBezTo>
                  <a:pt x="67" y="23"/>
                  <a:pt x="69" y="22"/>
                  <a:pt x="70" y="22"/>
                </a:cubicBezTo>
                <a:cubicBezTo>
                  <a:pt x="71" y="21"/>
                  <a:pt x="71" y="21"/>
                  <a:pt x="71" y="21"/>
                </a:cubicBezTo>
                <a:lnTo>
                  <a:pt x="62" y="0"/>
                </a:lnTo>
                <a:close/>
                <a:moveTo>
                  <a:pt x="17" y="35"/>
                </a:moveTo>
                <a:cubicBezTo>
                  <a:pt x="17" y="35"/>
                  <a:pt x="16" y="35"/>
                  <a:pt x="16" y="35"/>
                </a:cubicBezTo>
                <a:cubicBezTo>
                  <a:pt x="16" y="35"/>
                  <a:pt x="15" y="35"/>
                  <a:pt x="15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2"/>
                  <a:pt x="15" y="32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4" y="23"/>
                  <a:pt x="24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6" y="24"/>
                  <a:pt x="26" y="24"/>
                  <a:pt x="26" y="25"/>
                </a:cubicBezTo>
                <a:cubicBezTo>
                  <a:pt x="26" y="25"/>
                  <a:pt x="26" y="26"/>
                  <a:pt x="26" y="26"/>
                </a:cubicBezTo>
                <a:cubicBezTo>
                  <a:pt x="18" y="35"/>
                  <a:pt x="18" y="35"/>
                  <a:pt x="18" y="35"/>
                </a:cubicBezTo>
                <a:cubicBezTo>
                  <a:pt x="17" y="35"/>
                  <a:pt x="17" y="35"/>
                  <a:pt x="17" y="35"/>
                </a:cubicBezTo>
                <a:close/>
                <a:moveTo>
                  <a:pt x="21" y="40"/>
                </a:moveTo>
                <a:cubicBezTo>
                  <a:pt x="20" y="41"/>
                  <a:pt x="19" y="41"/>
                  <a:pt x="18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38"/>
                  <a:pt x="18" y="38"/>
                  <a:pt x="18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8"/>
                  <a:pt x="28" y="28"/>
                </a:cubicBezTo>
                <a:cubicBezTo>
                  <a:pt x="29" y="28"/>
                  <a:pt x="29" y="29"/>
                  <a:pt x="30" y="29"/>
                </a:cubicBezTo>
                <a:cubicBezTo>
                  <a:pt x="30" y="30"/>
                  <a:pt x="30" y="31"/>
                  <a:pt x="30" y="32"/>
                </a:cubicBezTo>
                <a:cubicBezTo>
                  <a:pt x="23" y="38"/>
                  <a:pt x="23" y="38"/>
                  <a:pt x="23" y="38"/>
                </a:cubicBezTo>
                <a:lnTo>
                  <a:pt x="21" y="40"/>
                </a:lnTo>
                <a:close/>
                <a:moveTo>
                  <a:pt x="26" y="44"/>
                </a:moveTo>
                <a:cubicBezTo>
                  <a:pt x="26" y="45"/>
                  <a:pt x="24" y="45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3" y="42"/>
                  <a:pt x="23" y="42"/>
                  <a:pt x="23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2"/>
                  <a:pt x="33" y="32"/>
                </a:cubicBezTo>
                <a:cubicBezTo>
                  <a:pt x="34" y="32"/>
                  <a:pt x="34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5" y="35"/>
                  <a:pt x="35" y="36"/>
                  <a:pt x="35" y="36"/>
                </a:cubicBezTo>
                <a:cubicBezTo>
                  <a:pt x="30" y="40"/>
                  <a:pt x="30" y="40"/>
                  <a:pt x="30" y="40"/>
                </a:cubicBezTo>
                <a:lnTo>
                  <a:pt x="26" y="44"/>
                </a:lnTo>
                <a:close/>
                <a:moveTo>
                  <a:pt x="41" y="39"/>
                </a:moveTo>
                <a:cubicBezTo>
                  <a:pt x="35" y="45"/>
                  <a:pt x="35" y="45"/>
                  <a:pt x="35" y="45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8"/>
                  <a:pt x="31" y="48"/>
                  <a:pt x="30" y="47"/>
                </a:cubicBezTo>
                <a:cubicBezTo>
                  <a:pt x="29" y="47"/>
                  <a:pt x="29" y="46"/>
                  <a:pt x="29" y="46"/>
                </a:cubicBezTo>
                <a:cubicBezTo>
                  <a:pt x="29" y="45"/>
                  <a:pt x="29" y="45"/>
                  <a:pt x="30" y="44"/>
                </a:cubicBezTo>
                <a:cubicBezTo>
                  <a:pt x="32" y="42"/>
                  <a:pt x="32" y="42"/>
                  <a:pt x="32" y="42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5"/>
                  <a:pt x="39" y="35"/>
                  <a:pt x="40" y="35"/>
                </a:cubicBezTo>
                <a:cubicBezTo>
                  <a:pt x="40" y="35"/>
                  <a:pt x="41" y="35"/>
                  <a:pt x="41" y="36"/>
                </a:cubicBezTo>
                <a:cubicBezTo>
                  <a:pt x="41" y="36"/>
                  <a:pt x="42" y="37"/>
                  <a:pt x="42" y="37"/>
                </a:cubicBezTo>
                <a:cubicBezTo>
                  <a:pt x="42" y="38"/>
                  <a:pt x="41" y="38"/>
                  <a:pt x="41" y="39"/>
                </a:cubicBezTo>
                <a:close/>
                <a:moveTo>
                  <a:pt x="65" y="21"/>
                </a:moveTo>
                <a:cubicBezTo>
                  <a:pt x="63" y="22"/>
                  <a:pt x="61" y="24"/>
                  <a:pt x="60" y="26"/>
                </a:cubicBezTo>
                <a:cubicBezTo>
                  <a:pt x="59" y="26"/>
                  <a:pt x="58" y="27"/>
                  <a:pt x="57" y="28"/>
                </a:cubicBezTo>
                <a:cubicBezTo>
                  <a:pt x="50" y="21"/>
                  <a:pt x="50" y="21"/>
                  <a:pt x="50" y="21"/>
                </a:cubicBezTo>
                <a:cubicBezTo>
                  <a:pt x="49" y="20"/>
                  <a:pt x="48" y="19"/>
                  <a:pt x="47" y="19"/>
                </a:cubicBezTo>
                <a:cubicBezTo>
                  <a:pt x="47" y="19"/>
                  <a:pt x="46" y="19"/>
                  <a:pt x="44" y="18"/>
                </a:cubicBezTo>
                <a:cubicBezTo>
                  <a:pt x="42" y="16"/>
                  <a:pt x="42" y="15"/>
                  <a:pt x="42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7" y="15"/>
                  <a:pt x="35" y="17"/>
                  <a:pt x="34" y="18"/>
                </a:cubicBezTo>
                <a:cubicBezTo>
                  <a:pt x="33" y="18"/>
                  <a:pt x="32" y="19"/>
                  <a:pt x="31" y="19"/>
                </a:cubicBezTo>
                <a:cubicBezTo>
                  <a:pt x="30" y="19"/>
                  <a:pt x="29" y="19"/>
                  <a:pt x="28" y="18"/>
                </a:cubicBezTo>
                <a:cubicBezTo>
                  <a:pt x="27" y="18"/>
                  <a:pt x="27" y="17"/>
                  <a:pt x="26" y="16"/>
                </a:cubicBezTo>
                <a:cubicBezTo>
                  <a:pt x="26" y="16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9" y="13"/>
                  <a:pt x="33" y="10"/>
                  <a:pt x="37" y="7"/>
                </a:cubicBezTo>
                <a:cubicBezTo>
                  <a:pt x="38" y="5"/>
                  <a:pt x="40" y="4"/>
                  <a:pt x="41" y="4"/>
                </a:cubicBezTo>
                <a:cubicBezTo>
                  <a:pt x="41" y="4"/>
                  <a:pt x="44" y="5"/>
                  <a:pt x="45" y="5"/>
                </a:cubicBezTo>
                <a:cubicBezTo>
                  <a:pt x="49" y="7"/>
                  <a:pt x="52" y="7"/>
                  <a:pt x="53" y="7"/>
                </a:cubicBezTo>
                <a:cubicBezTo>
                  <a:pt x="56" y="7"/>
                  <a:pt x="59" y="6"/>
                  <a:pt x="60" y="5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204"/>
          <p:cNvSpPr>
            <a:spLocks noEditPoints="1"/>
          </p:cNvSpPr>
          <p:nvPr/>
        </p:nvSpPr>
        <p:spPr bwMode="auto">
          <a:xfrm>
            <a:off x="5439445" y="2545613"/>
            <a:ext cx="463795" cy="480973"/>
          </a:xfrm>
          <a:custGeom>
            <a:avLst/>
            <a:gdLst>
              <a:gd name="T0" fmla="*/ 22 w 80"/>
              <a:gd name="T1" fmla="*/ 6 h 80"/>
              <a:gd name="T2" fmla="*/ 23 w 80"/>
              <a:gd name="T3" fmla="*/ 14 h 80"/>
              <a:gd name="T4" fmla="*/ 78 w 80"/>
              <a:gd name="T5" fmla="*/ 38 h 80"/>
              <a:gd name="T6" fmla="*/ 72 w 80"/>
              <a:gd name="T7" fmla="*/ 42 h 80"/>
              <a:gd name="T8" fmla="*/ 78 w 80"/>
              <a:gd name="T9" fmla="*/ 38 h 80"/>
              <a:gd name="T10" fmla="*/ 73 w 80"/>
              <a:gd name="T11" fmla="*/ 23 h 80"/>
              <a:gd name="T12" fmla="*/ 67 w 80"/>
              <a:gd name="T13" fmla="*/ 22 h 80"/>
              <a:gd name="T14" fmla="*/ 40 w 80"/>
              <a:gd name="T15" fmla="*/ 10 h 80"/>
              <a:gd name="T16" fmla="*/ 40 w 80"/>
              <a:gd name="T17" fmla="*/ 0 h 80"/>
              <a:gd name="T18" fmla="*/ 40 w 80"/>
              <a:gd name="T19" fmla="*/ 10 h 80"/>
              <a:gd name="T20" fmla="*/ 66 w 80"/>
              <a:gd name="T21" fmla="*/ 55 h 80"/>
              <a:gd name="T22" fmla="*/ 72 w 80"/>
              <a:gd name="T23" fmla="*/ 61 h 80"/>
              <a:gd name="T24" fmla="*/ 55 w 80"/>
              <a:gd name="T25" fmla="*/ 14 h 80"/>
              <a:gd name="T26" fmla="*/ 60 w 80"/>
              <a:gd name="T27" fmla="*/ 8 h 80"/>
              <a:gd name="T28" fmla="*/ 54 w 80"/>
              <a:gd name="T29" fmla="*/ 11 h 80"/>
              <a:gd name="T30" fmla="*/ 18 w 80"/>
              <a:gd name="T31" fmla="*/ 26 h 80"/>
              <a:gd name="T32" fmla="*/ 61 w 80"/>
              <a:gd name="T33" fmla="*/ 26 h 80"/>
              <a:gd name="T34" fmla="*/ 41 w 80"/>
              <a:gd name="T35" fmla="*/ 68 h 80"/>
              <a:gd name="T36" fmla="*/ 12 w 80"/>
              <a:gd name="T37" fmla="*/ 38 h 80"/>
              <a:gd name="T38" fmla="*/ 29 w 80"/>
              <a:gd name="T39" fmla="*/ 38 h 80"/>
              <a:gd name="T40" fmla="*/ 48 w 80"/>
              <a:gd name="T41" fmla="*/ 38 h 80"/>
              <a:gd name="T42" fmla="*/ 48 w 80"/>
              <a:gd name="T43" fmla="*/ 38 h 80"/>
              <a:gd name="T44" fmla="*/ 42 w 80"/>
              <a:gd name="T45" fmla="*/ 62 h 80"/>
              <a:gd name="T46" fmla="*/ 52 w 80"/>
              <a:gd name="T47" fmla="*/ 36 h 80"/>
              <a:gd name="T48" fmla="*/ 42 w 80"/>
              <a:gd name="T49" fmla="*/ 28 h 80"/>
              <a:gd name="T50" fmla="*/ 42 w 80"/>
              <a:gd name="T51" fmla="*/ 28 h 80"/>
              <a:gd name="T52" fmla="*/ 47 w 80"/>
              <a:gd name="T53" fmla="*/ 36 h 80"/>
              <a:gd name="T54" fmla="*/ 30 w 80"/>
              <a:gd name="T55" fmla="*/ 36 h 80"/>
              <a:gd name="T56" fmla="*/ 15 w 80"/>
              <a:gd name="T57" fmla="*/ 36 h 80"/>
              <a:gd name="T58" fmla="*/ 15 w 80"/>
              <a:gd name="T59" fmla="*/ 36 h 80"/>
              <a:gd name="T60" fmla="*/ 5 w 80"/>
              <a:gd name="T61" fmla="*/ 60 h 80"/>
              <a:gd name="T62" fmla="*/ 13 w 80"/>
              <a:gd name="T63" fmla="*/ 58 h 80"/>
              <a:gd name="T64" fmla="*/ 9 w 80"/>
              <a:gd name="T65" fmla="*/ 40 h 80"/>
              <a:gd name="T66" fmla="*/ 0 w 80"/>
              <a:gd name="T67" fmla="*/ 40 h 80"/>
              <a:gd name="T68" fmla="*/ 9 w 80"/>
              <a:gd name="T69" fmla="*/ 40 h 80"/>
              <a:gd name="T70" fmla="*/ 12 w 80"/>
              <a:gd name="T71" fmla="*/ 26 h 80"/>
              <a:gd name="T72" fmla="*/ 8 w 80"/>
              <a:gd name="T73" fmla="*/ 19 h 80"/>
              <a:gd name="T74" fmla="*/ 24 w 80"/>
              <a:gd name="T75" fmla="*/ 66 h 80"/>
              <a:gd name="T76" fmla="*/ 20 w 80"/>
              <a:gd name="T77" fmla="*/ 75 h 80"/>
              <a:gd name="T78" fmla="*/ 25 w 80"/>
              <a:gd name="T79" fmla="*/ 69 h 80"/>
              <a:gd name="T80" fmla="*/ 38 w 80"/>
              <a:gd name="T81" fmla="*/ 72 h 80"/>
              <a:gd name="T82" fmla="*/ 42 w 80"/>
              <a:gd name="T83" fmla="*/ 78 h 80"/>
              <a:gd name="T84" fmla="*/ 57 w 80"/>
              <a:gd name="T85" fmla="*/ 67 h 80"/>
              <a:gd name="T86" fmla="*/ 57 w 80"/>
              <a:gd name="T87" fmla="*/ 74 h 80"/>
              <a:gd name="T88" fmla="*/ 60 w 80"/>
              <a:gd name="T89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" h="80">
                <a:moveTo>
                  <a:pt x="19" y="8"/>
                </a:moveTo>
                <a:cubicBezTo>
                  <a:pt x="18" y="7"/>
                  <a:pt x="19" y="6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5" y="11"/>
                  <a:pt x="25" y="11"/>
                  <a:pt x="25" y="11"/>
                </a:cubicBezTo>
                <a:cubicBezTo>
                  <a:pt x="26" y="12"/>
                  <a:pt x="25" y="13"/>
                  <a:pt x="24" y="14"/>
                </a:cubicBezTo>
                <a:cubicBezTo>
                  <a:pt x="24" y="14"/>
                  <a:pt x="24" y="14"/>
                  <a:pt x="23" y="14"/>
                </a:cubicBezTo>
                <a:cubicBezTo>
                  <a:pt x="23" y="14"/>
                  <a:pt x="22" y="14"/>
                  <a:pt x="22" y="13"/>
                </a:cubicBezTo>
                <a:lnTo>
                  <a:pt x="19" y="8"/>
                </a:lnTo>
                <a:close/>
                <a:moveTo>
                  <a:pt x="78" y="38"/>
                </a:moveTo>
                <a:cubicBezTo>
                  <a:pt x="72" y="38"/>
                  <a:pt x="72" y="38"/>
                  <a:pt x="72" y="38"/>
                </a:cubicBezTo>
                <a:cubicBezTo>
                  <a:pt x="71" y="38"/>
                  <a:pt x="70" y="39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80" y="41"/>
                  <a:pt x="80" y="40"/>
                </a:cubicBezTo>
                <a:cubicBezTo>
                  <a:pt x="80" y="39"/>
                  <a:pt x="79" y="38"/>
                  <a:pt x="78" y="38"/>
                </a:cubicBezTo>
                <a:close/>
                <a:moveTo>
                  <a:pt x="68" y="26"/>
                </a:moveTo>
                <a:cubicBezTo>
                  <a:pt x="68" y="26"/>
                  <a:pt x="68" y="26"/>
                  <a:pt x="69" y="26"/>
                </a:cubicBezTo>
                <a:cubicBezTo>
                  <a:pt x="73" y="23"/>
                  <a:pt x="73" y="23"/>
                  <a:pt x="73" y="23"/>
                </a:cubicBezTo>
                <a:cubicBezTo>
                  <a:pt x="74" y="22"/>
                  <a:pt x="75" y="21"/>
                  <a:pt x="74" y="20"/>
                </a:cubicBezTo>
                <a:cubicBezTo>
                  <a:pt x="74" y="19"/>
                  <a:pt x="72" y="19"/>
                  <a:pt x="71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3"/>
                  <a:pt x="65" y="24"/>
                  <a:pt x="66" y="25"/>
                </a:cubicBezTo>
                <a:cubicBezTo>
                  <a:pt x="66" y="26"/>
                  <a:pt x="67" y="26"/>
                  <a:pt x="68" y="26"/>
                </a:cubicBezTo>
                <a:close/>
                <a:moveTo>
                  <a:pt x="40" y="10"/>
                </a:moveTo>
                <a:cubicBezTo>
                  <a:pt x="41" y="10"/>
                  <a:pt x="42" y="9"/>
                  <a:pt x="42" y="8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0" y="0"/>
                </a:cubicBezTo>
                <a:cubicBezTo>
                  <a:pt x="38" y="0"/>
                  <a:pt x="38" y="1"/>
                  <a:pt x="38" y="2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10"/>
                  <a:pt x="40" y="10"/>
                </a:cubicBezTo>
                <a:close/>
                <a:moveTo>
                  <a:pt x="73" y="57"/>
                </a:moveTo>
                <a:cubicBezTo>
                  <a:pt x="69" y="54"/>
                  <a:pt x="69" y="54"/>
                  <a:pt x="69" y="54"/>
                </a:cubicBezTo>
                <a:cubicBezTo>
                  <a:pt x="68" y="54"/>
                  <a:pt x="66" y="54"/>
                  <a:pt x="66" y="55"/>
                </a:cubicBezTo>
                <a:cubicBezTo>
                  <a:pt x="65" y="56"/>
                  <a:pt x="66" y="57"/>
                  <a:pt x="67" y="58"/>
                </a:cubicBezTo>
                <a:cubicBezTo>
                  <a:pt x="71" y="61"/>
                  <a:pt x="71" y="61"/>
                  <a:pt x="71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3" y="61"/>
                  <a:pt x="74" y="61"/>
                  <a:pt x="74" y="60"/>
                </a:cubicBezTo>
                <a:cubicBezTo>
                  <a:pt x="75" y="59"/>
                  <a:pt x="74" y="58"/>
                  <a:pt x="73" y="57"/>
                </a:cubicBezTo>
                <a:close/>
                <a:moveTo>
                  <a:pt x="55" y="14"/>
                </a:moveTo>
                <a:cubicBezTo>
                  <a:pt x="55" y="14"/>
                  <a:pt x="55" y="14"/>
                  <a:pt x="56" y="14"/>
                </a:cubicBezTo>
                <a:cubicBezTo>
                  <a:pt x="56" y="14"/>
                  <a:pt x="57" y="14"/>
                  <a:pt x="57" y="13"/>
                </a:cubicBezTo>
                <a:cubicBezTo>
                  <a:pt x="60" y="8"/>
                  <a:pt x="60" y="8"/>
                  <a:pt x="60" y="8"/>
                </a:cubicBezTo>
                <a:cubicBezTo>
                  <a:pt x="61" y="7"/>
                  <a:pt x="61" y="6"/>
                  <a:pt x="60" y="5"/>
                </a:cubicBezTo>
                <a:cubicBezTo>
                  <a:pt x="59" y="5"/>
                  <a:pt x="57" y="5"/>
                  <a:pt x="57" y="6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2"/>
                  <a:pt x="54" y="13"/>
                  <a:pt x="55" y="14"/>
                </a:cubicBezTo>
                <a:close/>
                <a:moveTo>
                  <a:pt x="12" y="36"/>
                </a:moveTo>
                <a:cubicBezTo>
                  <a:pt x="18" y="26"/>
                  <a:pt x="18" y="26"/>
                  <a:pt x="18" y="26"/>
                </a:cubicBezTo>
                <a:cubicBezTo>
                  <a:pt x="19" y="25"/>
                  <a:pt x="19" y="25"/>
                  <a:pt x="20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60" y="25"/>
                  <a:pt x="61" y="25"/>
                  <a:pt x="61" y="26"/>
                </a:cubicBezTo>
                <a:cubicBezTo>
                  <a:pt x="67" y="36"/>
                  <a:pt x="67" y="36"/>
                  <a:pt x="67" y="36"/>
                </a:cubicBezTo>
                <a:cubicBezTo>
                  <a:pt x="68" y="37"/>
                  <a:pt x="68" y="38"/>
                  <a:pt x="67" y="38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8"/>
                  <a:pt x="40" y="68"/>
                  <a:pt x="40" y="68"/>
                </a:cubicBezTo>
                <a:cubicBezTo>
                  <a:pt x="39" y="68"/>
                  <a:pt x="38" y="68"/>
                  <a:pt x="38" y="6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7"/>
                  <a:pt x="12" y="36"/>
                </a:cubicBezTo>
                <a:close/>
                <a:moveTo>
                  <a:pt x="37" y="62"/>
                </a:moveTo>
                <a:cubicBezTo>
                  <a:pt x="29" y="38"/>
                  <a:pt x="29" y="38"/>
                  <a:pt x="29" y="38"/>
                </a:cubicBezTo>
                <a:cubicBezTo>
                  <a:pt x="16" y="38"/>
                  <a:pt x="16" y="38"/>
                  <a:pt x="16" y="38"/>
                </a:cubicBezTo>
                <a:lnTo>
                  <a:pt x="37" y="62"/>
                </a:lnTo>
                <a:close/>
                <a:moveTo>
                  <a:pt x="48" y="38"/>
                </a:moveTo>
                <a:cubicBezTo>
                  <a:pt x="31" y="38"/>
                  <a:pt x="31" y="38"/>
                  <a:pt x="31" y="38"/>
                </a:cubicBezTo>
                <a:cubicBezTo>
                  <a:pt x="40" y="63"/>
                  <a:pt x="40" y="63"/>
                  <a:pt x="40" y="63"/>
                </a:cubicBezTo>
                <a:lnTo>
                  <a:pt x="48" y="38"/>
                </a:lnTo>
                <a:close/>
                <a:moveTo>
                  <a:pt x="63" y="38"/>
                </a:moveTo>
                <a:cubicBezTo>
                  <a:pt x="50" y="38"/>
                  <a:pt x="50" y="38"/>
                  <a:pt x="50" y="38"/>
                </a:cubicBezTo>
                <a:cubicBezTo>
                  <a:pt x="42" y="62"/>
                  <a:pt x="42" y="62"/>
                  <a:pt x="42" y="62"/>
                </a:cubicBezTo>
                <a:lnTo>
                  <a:pt x="63" y="38"/>
                </a:lnTo>
                <a:close/>
                <a:moveTo>
                  <a:pt x="59" y="29"/>
                </a:moveTo>
                <a:cubicBezTo>
                  <a:pt x="52" y="36"/>
                  <a:pt x="52" y="36"/>
                  <a:pt x="52" y="36"/>
                </a:cubicBezTo>
                <a:cubicBezTo>
                  <a:pt x="64" y="36"/>
                  <a:pt x="64" y="36"/>
                  <a:pt x="64" y="36"/>
                </a:cubicBezTo>
                <a:lnTo>
                  <a:pt x="59" y="29"/>
                </a:lnTo>
                <a:close/>
                <a:moveTo>
                  <a:pt x="42" y="28"/>
                </a:moveTo>
                <a:cubicBezTo>
                  <a:pt x="49" y="36"/>
                  <a:pt x="49" y="36"/>
                  <a:pt x="49" y="36"/>
                </a:cubicBezTo>
                <a:cubicBezTo>
                  <a:pt x="57" y="28"/>
                  <a:pt x="57" y="28"/>
                  <a:pt x="57" y="28"/>
                </a:cubicBezTo>
                <a:lnTo>
                  <a:pt x="42" y="28"/>
                </a:lnTo>
                <a:close/>
                <a:moveTo>
                  <a:pt x="40" y="29"/>
                </a:moveTo>
                <a:cubicBezTo>
                  <a:pt x="32" y="36"/>
                  <a:pt x="32" y="36"/>
                  <a:pt x="32" y="36"/>
                </a:cubicBezTo>
                <a:cubicBezTo>
                  <a:pt x="47" y="36"/>
                  <a:pt x="47" y="36"/>
                  <a:pt x="47" y="36"/>
                </a:cubicBezTo>
                <a:lnTo>
                  <a:pt x="40" y="29"/>
                </a:lnTo>
                <a:close/>
                <a:moveTo>
                  <a:pt x="22" y="28"/>
                </a:moveTo>
                <a:cubicBezTo>
                  <a:pt x="30" y="36"/>
                  <a:pt x="30" y="36"/>
                  <a:pt x="30" y="36"/>
                </a:cubicBezTo>
                <a:cubicBezTo>
                  <a:pt x="37" y="28"/>
                  <a:pt x="37" y="28"/>
                  <a:pt x="37" y="28"/>
                </a:cubicBezTo>
                <a:lnTo>
                  <a:pt x="22" y="28"/>
                </a:lnTo>
                <a:close/>
                <a:moveTo>
                  <a:pt x="15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0" y="29"/>
                  <a:pt x="20" y="29"/>
                  <a:pt x="20" y="29"/>
                </a:cubicBezTo>
                <a:lnTo>
                  <a:pt x="15" y="36"/>
                </a:lnTo>
                <a:close/>
                <a:moveTo>
                  <a:pt x="11" y="54"/>
                </a:moveTo>
                <a:cubicBezTo>
                  <a:pt x="6" y="57"/>
                  <a:pt x="6" y="57"/>
                  <a:pt x="6" y="57"/>
                </a:cubicBezTo>
                <a:cubicBezTo>
                  <a:pt x="5" y="58"/>
                  <a:pt x="4" y="59"/>
                  <a:pt x="5" y="60"/>
                </a:cubicBezTo>
                <a:cubicBezTo>
                  <a:pt x="5" y="61"/>
                  <a:pt x="6" y="61"/>
                  <a:pt x="7" y="61"/>
                </a:cubicBezTo>
                <a:cubicBezTo>
                  <a:pt x="7" y="61"/>
                  <a:pt x="7" y="61"/>
                  <a:pt x="8" y="61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7"/>
                  <a:pt x="14" y="56"/>
                  <a:pt x="13" y="55"/>
                </a:cubicBezTo>
                <a:cubicBezTo>
                  <a:pt x="13" y="54"/>
                  <a:pt x="12" y="54"/>
                  <a:pt x="11" y="54"/>
                </a:cubicBezTo>
                <a:close/>
                <a:moveTo>
                  <a:pt x="9" y="40"/>
                </a:moveTo>
                <a:cubicBezTo>
                  <a:pt x="9" y="39"/>
                  <a:pt x="8" y="38"/>
                  <a:pt x="7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2"/>
                  <a:pt x="2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9" y="41"/>
                  <a:pt x="9" y="40"/>
                </a:cubicBezTo>
                <a:close/>
                <a:moveTo>
                  <a:pt x="6" y="23"/>
                </a:move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2" y="26"/>
                </a:cubicBezTo>
                <a:cubicBezTo>
                  <a:pt x="12" y="26"/>
                  <a:pt x="13" y="26"/>
                  <a:pt x="13" y="25"/>
                </a:cubicBezTo>
                <a:cubicBezTo>
                  <a:pt x="14" y="24"/>
                  <a:pt x="14" y="23"/>
                  <a:pt x="13" y="22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9"/>
                  <a:pt x="5" y="19"/>
                  <a:pt x="5" y="20"/>
                </a:cubicBezTo>
                <a:cubicBezTo>
                  <a:pt x="4" y="21"/>
                  <a:pt x="5" y="22"/>
                  <a:pt x="6" y="23"/>
                </a:cubicBezTo>
                <a:close/>
                <a:moveTo>
                  <a:pt x="24" y="66"/>
                </a:moveTo>
                <a:cubicBezTo>
                  <a:pt x="23" y="66"/>
                  <a:pt x="22" y="66"/>
                  <a:pt x="22" y="67"/>
                </a:cubicBezTo>
                <a:cubicBezTo>
                  <a:pt x="19" y="72"/>
                  <a:pt x="19" y="72"/>
                  <a:pt x="19" y="72"/>
                </a:cubicBezTo>
                <a:cubicBezTo>
                  <a:pt x="18" y="73"/>
                  <a:pt x="19" y="74"/>
                  <a:pt x="20" y="75"/>
                </a:cubicBezTo>
                <a:cubicBezTo>
                  <a:pt x="20" y="75"/>
                  <a:pt x="20" y="75"/>
                  <a:pt x="21" y="75"/>
                </a:cubicBezTo>
                <a:cubicBezTo>
                  <a:pt x="21" y="75"/>
                  <a:pt x="22" y="75"/>
                  <a:pt x="22" y="74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8"/>
                  <a:pt x="25" y="67"/>
                  <a:pt x="24" y="66"/>
                </a:cubicBezTo>
                <a:close/>
                <a:moveTo>
                  <a:pt x="40" y="70"/>
                </a:moveTo>
                <a:cubicBezTo>
                  <a:pt x="38" y="70"/>
                  <a:pt x="38" y="71"/>
                  <a:pt x="38" y="72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9"/>
                  <a:pt x="38" y="80"/>
                  <a:pt x="40" y="80"/>
                </a:cubicBezTo>
                <a:cubicBezTo>
                  <a:pt x="41" y="80"/>
                  <a:pt x="42" y="79"/>
                  <a:pt x="42" y="78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1"/>
                  <a:pt x="41" y="70"/>
                  <a:pt x="40" y="70"/>
                </a:cubicBezTo>
                <a:close/>
                <a:moveTo>
                  <a:pt x="57" y="67"/>
                </a:moveTo>
                <a:cubicBezTo>
                  <a:pt x="57" y="66"/>
                  <a:pt x="56" y="66"/>
                  <a:pt x="55" y="66"/>
                </a:cubicBezTo>
                <a:cubicBezTo>
                  <a:pt x="54" y="67"/>
                  <a:pt x="53" y="68"/>
                  <a:pt x="54" y="69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5"/>
                  <a:pt x="58" y="75"/>
                  <a:pt x="59" y="75"/>
                </a:cubicBezTo>
                <a:cubicBezTo>
                  <a:pt x="59" y="75"/>
                  <a:pt x="59" y="75"/>
                  <a:pt x="60" y="75"/>
                </a:cubicBezTo>
                <a:cubicBezTo>
                  <a:pt x="61" y="74"/>
                  <a:pt x="61" y="73"/>
                  <a:pt x="60" y="72"/>
                </a:cubicBezTo>
                <a:lnTo>
                  <a:pt x="57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5" name="Freeform 205"/>
          <p:cNvSpPr>
            <a:spLocks noEditPoints="1"/>
          </p:cNvSpPr>
          <p:nvPr/>
        </p:nvSpPr>
        <p:spPr bwMode="auto">
          <a:xfrm>
            <a:off x="7105534" y="3384028"/>
            <a:ext cx="318818" cy="337696"/>
          </a:xfrm>
          <a:custGeom>
            <a:avLst/>
            <a:gdLst>
              <a:gd name="T0" fmla="*/ 63 w 64"/>
              <a:gd name="T1" fmla="*/ 10 h 66"/>
              <a:gd name="T2" fmla="*/ 32 w 64"/>
              <a:gd name="T3" fmla="*/ 0 h 66"/>
              <a:gd name="T4" fmla="*/ 31 w 64"/>
              <a:gd name="T5" fmla="*/ 0 h 66"/>
              <a:gd name="T6" fmla="*/ 1 w 64"/>
              <a:gd name="T7" fmla="*/ 10 h 66"/>
              <a:gd name="T8" fmla="*/ 0 w 64"/>
              <a:gd name="T9" fmla="*/ 12 h 66"/>
              <a:gd name="T10" fmla="*/ 8 w 64"/>
              <a:gd name="T11" fmla="*/ 49 h 66"/>
              <a:gd name="T12" fmla="*/ 31 w 64"/>
              <a:gd name="T13" fmla="*/ 66 h 66"/>
              <a:gd name="T14" fmla="*/ 32 w 64"/>
              <a:gd name="T15" fmla="*/ 66 h 66"/>
              <a:gd name="T16" fmla="*/ 32 w 64"/>
              <a:gd name="T17" fmla="*/ 66 h 66"/>
              <a:gd name="T18" fmla="*/ 55 w 64"/>
              <a:gd name="T19" fmla="*/ 49 h 66"/>
              <a:gd name="T20" fmla="*/ 64 w 64"/>
              <a:gd name="T21" fmla="*/ 12 h 66"/>
              <a:gd name="T22" fmla="*/ 63 w 64"/>
              <a:gd name="T23" fmla="*/ 10 h 66"/>
              <a:gd name="T24" fmla="*/ 52 w 64"/>
              <a:gd name="T25" fmla="*/ 47 h 66"/>
              <a:gd name="T26" fmla="*/ 32 w 64"/>
              <a:gd name="T27" fmla="*/ 63 h 66"/>
              <a:gd name="T28" fmla="*/ 11 w 64"/>
              <a:gd name="T29" fmla="*/ 47 h 66"/>
              <a:gd name="T30" fmla="*/ 3 w 64"/>
              <a:gd name="T31" fmla="*/ 12 h 66"/>
              <a:gd name="T32" fmla="*/ 32 w 64"/>
              <a:gd name="T33" fmla="*/ 3 h 66"/>
              <a:gd name="T34" fmla="*/ 61 w 64"/>
              <a:gd name="T35" fmla="*/ 12 h 66"/>
              <a:gd name="T36" fmla="*/ 52 w 64"/>
              <a:gd name="T37" fmla="*/ 47 h 66"/>
              <a:gd name="T38" fmla="*/ 32 w 64"/>
              <a:gd name="T39" fmla="*/ 7 h 66"/>
              <a:gd name="T40" fmla="*/ 32 w 64"/>
              <a:gd name="T41" fmla="*/ 7 h 66"/>
              <a:gd name="T42" fmla="*/ 57 w 64"/>
              <a:gd name="T43" fmla="*/ 15 h 66"/>
              <a:gd name="T44" fmla="*/ 49 w 64"/>
              <a:gd name="T45" fmla="*/ 46 h 66"/>
              <a:gd name="T46" fmla="*/ 32 w 64"/>
              <a:gd name="T47" fmla="*/ 60 h 66"/>
              <a:gd name="T48" fmla="*/ 32 w 64"/>
              <a:gd name="T49" fmla="*/ 60 h 66"/>
              <a:gd name="T50" fmla="*/ 32 w 64"/>
              <a:gd name="T51" fmla="*/ 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6">
                <a:moveTo>
                  <a:pt x="63" y="10"/>
                </a:move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3"/>
                  <a:pt x="3" y="37"/>
                  <a:pt x="8" y="49"/>
                </a:cubicBezTo>
                <a:cubicBezTo>
                  <a:pt x="14" y="61"/>
                  <a:pt x="31" y="66"/>
                  <a:pt x="31" y="66"/>
                </a:cubicBezTo>
                <a:cubicBezTo>
                  <a:pt x="31" y="66"/>
                  <a:pt x="32" y="66"/>
                  <a:pt x="32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50" y="61"/>
                  <a:pt x="55" y="49"/>
                </a:cubicBezTo>
                <a:cubicBezTo>
                  <a:pt x="60" y="37"/>
                  <a:pt x="64" y="13"/>
                  <a:pt x="64" y="12"/>
                </a:cubicBezTo>
                <a:cubicBezTo>
                  <a:pt x="64" y="11"/>
                  <a:pt x="63" y="10"/>
                  <a:pt x="63" y="10"/>
                </a:cubicBezTo>
                <a:close/>
                <a:moveTo>
                  <a:pt x="52" y="47"/>
                </a:moveTo>
                <a:cubicBezTo>
                  <a:pt x="48" y="57"/>
                  <a:pt x="34" y="62"/>
                  <a:pt x="32" y="63"/>
                </a:cubicBezTo>
                <a:cubicBezTo>
                  <a:pt x="29" y="62"/>
                  <a:pt x="15" y="57"/>
                  <a:pt x="11" y="47"/>
                </a:cubicBezTo>
                <a:cubicBezTo>
                  <a:pt x="7" y="38"/>
                  <a:pt x="4" y="18"/>
                  <a:pt x="3" y="12"/>
                </a:cubicBezTo>
                <a:cubicBezTo>
                  <a:pt x="32" y="3"/>
                  <a:pt x="32" y="3"/>
                  <a:pt x="32" y="3"/>
                </a:cubicBezTo>
                <a:cubicBezTo>
                  <a:pt x="61" y="12"/>
                  <a:pt x="61" y="12"/>
                  <a:pt x="61" y="12"/>
                </a:cubicBezTo>
                <a:cubicBezTo>
                  <a:pt x="60" y="18"/>
                  <a:pt x="57" y="38"/>
                  <a:pt x="52" y="47"/>
                </a:cubicBezTo>
                <a:close/>
                <a:moveTo>
                  <a:pt x="32" y="7"/>
                </a:moveTo>
                <a:cubicBezTo>
                  <a:pt x="32" y="7"/>
                  <a:pt x="32" y="7"/>
                  <a:pt x="32" y="7"/>
                </a:cubicBezTo>
                <a:cubicBezTo>
                  <a:pt x="57" y="15"/>
                  <a:pt x="57" y="15"/>
                  <a:pt x="57" y="15"/>
                </a:cubicBezTo>
                <a:cubicBezTo>
                  <a:pt x="56" y="22"/>
                  <a:pt x="53" y="38"/>
                  <a:pt x="49" y="46"/>
                </a:cubicBezTo>
                <a:cubicBezTo>
                  <a:pt x="46" y="53"/>
                  <a:pt x="37" y="58"/>
                  <a:pt x="32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6" name="Freeform 184"/>
          <p:cNvSpPr>
            <a:spLocks noEditPoints="1"/>
          </p:cNvSpPr>
          <p:nvPr/>
        </p:nvSpPr>
        <p:spPr bwMode="auto">
          <a:xfrm>
            <a:off x="4862113" y="3404870"/>
            <a:ext cx="410625" cy="376226"/>
          </a:xfrm>
          <a:custGeom>
            <a:avLst/>
            <a:gdLst>
              <a:gd name="T0" fmla="*/ 76 w 81"/>
              <a:gd name="T1" fmla="*/ 20 h 71"/>
              <a:gd name="T2" fmla="*/ 67 w 81"/>
              <a:gd name="T3" fmla="*/ 6 h 71"/>
              <a:gd name="T4" fmla="*/ 60 w 81"/>
              <a:gd name="T5" fmla="*/ 13 h 71"/>
              <a:gd name="T6" fmla="*/ 60 w 81"/>
              <a:gd name="T7" fmla="*/ 26 h 71"/>
              <a:gd name="T8" fmla="*/ 47 w 81"/>
              <a:gd name="T9" fmla="*/ 47 h 71"/>
              <a:gd name="T10" fmla="*/ 47 w 81"/>
              <a:gd name="T11" fmla="*/ 69 h 71"/>
              <a:gd name="T12" fmla="*/ 49 w 81"/>
              <a:gd name="T13" fmla="*/ 71 h 71"/>
              <a:gd name="T14" fmla="*/ 67 w 81"/>
              <a:gd name="T15" fmla="*/ 69 h 71"/>
              <a:gd name="T16" fmla="*/ 80 w 81"/>
              <a:gd name="T17" fmla="*/ 37 h 71"/>
              <a:gd name="T18" fmla="*/ 67 w 81"/>
              <a:gd name="T19" fmla="*/ 55 h 71"/>
              <a:gd name="T20" fmla="*/ 51 w 81"/>
              <a:gd name="T21" fmla="*/ 68 h 71"/>
              <a:gd name="T22" fmla="*/ 50 w 81"/>
              <a:gd name="T23" fmla="*/ 48 h 71"/>
              <a:gd name="T24" fmla="*/ 63 w 81"/>
              <a:gd name="T25" fmla="*/ 28 h 71"/>
              <a:gd name="T26" fmla="*/ 67 w 81"/>
              <a:gd name="T27" fmla="*/ 32 h 71"/>
              <a:gd name="T28" fmla="*/ 60 w 81"/>
              <a:gd name="T29" fmla="*/ 44 h 71"/>
              <a:gd name="T30" fmla="*/ 70 w 81"/>
              <a:gd name="T31" fmla="*/ 33 h 71"/>
              <a:gd name="T32" fmla="*/ 63 w 81"/>
              <a:gd name="T33" fmla="*/ 14 h 71"/>
              <a:gd name="T34" fmla="*/ 66 w 81"/>
              <a:gd name="T35" fmla="*/ 10 h 71"/>
              <a:gd name="T36" fmla="*/ 74 w 81"/>
              <a:gd name="T37" fmla="*/ 23 h 71"/>
              <a:gd name="T38" fmla="*/ 67 w 81"/>
              <a:gd name="T39" fmla="*/ 55 h 71"/>
              <a:gd name="T40" fmla="*/ 25 w 81"/>
              <a:gd name="T41" fmla="*/ 32 h 71"/>
              <a:gd name="T42" fmla="*/ 17 w 81"/>
              <a:gd name="T43" fmla="*/ 23 h 71"/>
              <a:gd name="T44" fmla="*/ 16 w 81"/>
              <a:gd name="T45" fmla="*/ 5 h 71"/>
              <a:gd name="T46" fmla="*/ 12 w 81"/>
              <a:gd name="T47" fmla="*/ 8 h 71"/>
              <a:gd name="T48" fmla="*/ 4 w 81"/>
              <a:gd name="T49" fmla="*/ 22 h 71"/>
              <a:gd name="T50" fmla="*/ 11 w 81"/>
              <a:gd name="T51" fmla="*/ 56 h 71"/>
              <a:gd name="T52" fmla="*/ 15 w 81"/>
              <a:gd name="T53" fmla="*/ 71 h 71"/>
              <a:gd name="T54" fmla="*/ 33 w 81"/>
              <a:gd name="T55" fmla="*/ 70 h 71"/>
              <a:gd name="T56" fmla="*/ 33 w 81"/>
              <a:gd name="T57" fmla="*/ 58 h 71"/>
              <a:gd name="T58" fmla="*/ 30 w 81"/>
              <a:gd name="T59" fmla="*/ 68 h 71"/>
              <a:gd name="T60" fmla="*/ 14 w 81"/>
              <a:gd name="T61" fmla="*/ 55 h 71"/>
              <a:gd name="T62" fmla="*/ 7 w 81"/>
              <a:gd name="T63" fmla="*/ 23 h 71"/>
              <a:gd name="T64" fmla="*/ 15 w 81"/>
              <a:gd name="T65" fmla="*/ 10 h 71"/>
              <a:gd name="T66" fmla="*/ 17 w 81"/>
              <a:gd name="T67" fmla="*/ 14 h 71"/>
              <a:gd name="T68" fmla="*/ 11 w 81"/>
              <a:gd name="T69" fmla="*/ 33 h 71"/>
              <a:gd name="T70" fmla="*/ 20 w 81"/>
              <a:gd name="T71" fmla="*/ 44 h 71"/>
              <a:gd name="T72" fmla="*/ 14 w 81"/>
              <a:gd name="T73" fmla="*/ 32 h 71"/>
              <a:gd name="T74" fmla="*/ 18 w 81"/>
              <a:gd name="T75" fmla="*/ 28 h 71"/>
              <a:gd name="T76" fmla="*/ 30 w 81"/>
              <a:gd name="T77" fmla="*/ 48 h 71"/>
              <a:gd name="T78" fmla="*/ 30 w 81"/>
              <a:gd name="T79" fmla="*/ 68 h 71"/>
              <a:gd name="T80" fmla="*/ 42 w 81"/>
              <a:gd name="T81" fmla="*/ 3 h 71"/>
              <a:gd name="T82" fmla="*/ 38 w 81"/>
              <a:gd name="T83" fmla="*/ 3 h 71"/>
              <a:gd name="T84" fmla="*/ 24 w 81"/>
              <a:gd name="T85" fmla="*/ 17 h 71"/>
              <a:gd name="T86" fmla="*/ 43 w 81"/>
              <a:gd name="T87" fmla="*/ 31 h 71"/>
              <a:gd name="T88" fmla="*/ 56 w 81"/>
              <a:gd name="T89" fmla="*/ 3 h 71"/>
              <a:gd name="T90" fmla="*/ 34 w 81"/>
              <a:gd name="T91" fmla="*/ 23 h 71"/>
              <a:gd name="T92" fmla="*/ 26 w 81"/>
              <a:gd name="T93" fmla="*/ 15 h 71"/>
              <a:gd name="T94" fmla="*/ 26 w 81"/>
              <a:gd name="T95" fmla="*/ 5 h 71"/>
              <a:gd name="T96" fmla="*/ 27 w 81"/>
              <a:gd name="T97" fmla="*/ 6 h 71"/>
              <a:gd name="T98" fmla="*/ 35 w 81"/>
              <a:gd name="T99" fmla="*/ 21 h 71"/>
              <a:gd name="T100" fmla="*/ 38 w 81"/>
              <a:gd name="T101" fmla="*/ 26 h 71"/>
              <a:gd name="T102" fmla="*/ 37 w 81"/>
              <a:gd name="T103" fmla="*/ 26 h 71"/>
              <a:gd name="T104" fmla="*/ 36 w 81"/>
              <a:gd name="T105" fmla="*/ 23 h 71"/>
              <a:gd name="T106" fmla="*/ 38 w 81"/>
              <a:gd name="T107" fmla="*/ 2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1" h="71">
                <a:moveTo>
                  <a:pt x="76" y="22"/>
                </a:moveTo>
                <a:cubicBezTo>
                  <a:pt x="76" y="20"/>
                  <a:pt x="76" y="20"/>
                  <a:pt x="76" y="20"/>
                </a:cubicBezTo>
                <a:cubicBezTo>
                  <a:pt x="74" y="16"/>
                  <a:pt x="71" y="11"/>
                  <a:pt x="68" y="8"/>
                </a:cubicBezTo>
                <a:cubicBezTo>
                  <a:pt x="68" y="7"/>
                  <a:pt x="68" y="7"/>
                  <a:pt x="67" y="6"/>
                </a:cubicBezTo>
                <a:cubicBezTo>
                  <a:pt x="67" y="6"/>
                  <a:pt x="66" y="5"/>
                  <a:pt x="65" y="5"/>
                </a:cubicBezTo>
                <a:cubicBezTo>
                  <a:pt x="62" y="6"/>
                  <a:pt x="61" y="11"/>
                  <a:pt x="60" y="13"/>
                </a:cubicBezTo>
                <a:cubicBezTo>
                  <a:pt x="60" y="16"/>
                  <a:pt x="62" y="21"/>
                  <a:pt x="64" y="23"/>
                </a:cubicBezTo>
                <a:cubicBezTo>
                  <a:pt x="63" y="24"/>
                  <a:pt x="62" y="25"/>
                  <a:pt x="60" y="26"/>
                </a:cubicBezTo>
                <a:cubicBezTo>
                  <a:pt x="59" y="28"/>
                  <a:pt x="57" y="31"/>
                  <a:pt x="55" y="32"/>
                </a:cubicBezTo>
                <a:cubicBezTo>
                  <a:pt x="51" y="36"/>
                  <a:pt x="48" y="43"/>
                  <a:pt x="47" y="47"/>
                </a:cubicBezTo>
                <a:cubicBezTo>
                  <a:pt x="47" y="49"/>
                  <a:pt x="47" y="53"/>
                  <a:pt x="48" y="58"/>
                </a:cubicBezTo>
                <a:cubicBezTo>
                  <a:pt x="48" y="62"/>
                  <a:pt x="47" y="69"/>
                  <a:pt x="47" y="69"/>
                </a:cubicBezTo>
                <a:cubicBezTo>
                  <a:pt x="47" y="70"/>
                  <a:pt x="47" y="70"/>
                  <a:pt x="48" y="70"/>
                </a:cubicBezTo>
                <a:cubicBezTo>
                  <a:pt x="48" y="71"/>
                  <a:pt x="48" y="71"/>
                  <a:pt x="49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5"/>
                  <a:pt x="68" y="58"/>
                  <a:pt x="69" y="56"/>
                </a:cubicBezTo>
                <a:cubicBezTo>
                  <a:pt x="73" y="52"/>
                  <a:pt x="80" y="40"/>
                  <a:pt x="80" y="37"/>
                </a:cubicBezTo>
                <a:cubicBezTo>
                  <a:pt x="81" y="35"/>
                  <a:pt x="79" y="29"/>
                  <a:pt x="76" y="22"/>
                </a:cubicBezTo>
                <a:close/>
                <a:moveTo>
                  <a:pt x="67" y="55"/>
                </a:moveTo>
                <a:cubicBezTo>
                  <a:pt x="65" y="57"/>
                  <a:pt x="64" y="65"/>
                  <a:pt x="64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5"/>
                  <a:pt x="51" y="61"/>
                  <a:pt x="51" y="58"/>
                </a:cubicBezTo>
                <a:cubicBezTo>
                  <a:pt x="50" y="53"/>
                  <a:pt x="50" y="49"/>
                  <a:pt x="50" y="48"/>
                </a:cubicBezTo>
                <a:cubicBezTo>
                  <a:pt x="51" y="44"/>
                  <a:pt x="53" y="38"/>
                  <a:pt x="57" y="34"/>
                </a:cubicBezTo>
                <a:cubicBezTo>
                  <a:pt x="59" y="33"/>
                  <a:pt x="61" y="30"/>
                  <a:pt x="63" y="28"/>
                </a:cubicBezTo>
                <a:cubicBezTo>
                  <a:pt x="64" y="27"/>
                  <a:pt x="65" y="26"/>
                  <a:pt x="65" y="25"/>
                </a:cubicBezTo>
                <a:cubicBezTo>
                  <a:pt x="66" y="27"/>
                  <a:pt x="67" y="30"/>
                  <a:pt x="67" y="32"/>
                </a:cubicBezTo>
                <a:cubicBezTo>
                  <a:pt x="67" y="34"/>
                  <a:pt x="63" y="39"/>
                  <a:pt x="60" y="42"/>
                </a:cubicBezTo>
                <a:cubicBezTo>
                  <a:pt x="60" y="43"/>
                  <a:pt x="60" y="43"/>
                  <a:pt x="60" y="44"/>
                </a:cubicBezTo>
                <a:cubicBezTo>
                  <a:pt x="61" y="45"/>
                  <a:pt x="62" y="45"/>
                  <a:pt x="63" y="44"/>
                </a:cubicBezTo>
                <a:cubicBezTo>
                  <a:pt x="63" y="43"/>
                  <a:pt x="69" y="36"/>
                  <a:pt x="70" y="33"/>
                </a:cubicBezTo>
                <a:cubicBezTo>
                  <a:pt x="71" y="29"/>
                  <a:pt x="68" y="24"/>
                  <a:pt x="67" y="23"/>
                </a:cubicBezTo>
                <a:cubicBezTo>
                  <a:pt x="65" y="20"/>
                  <a:pt x="63" y="16"/>
                  <a:pt x="63" y="14"/>
                </a:cubicBezTo>
                <a:cubicBezTo>
                  <a:pt x="63" y="12"/>
                  <a:pt x="64" y="9"/>
                  <a:pt x="65" y="9"/>
                </a:cubicBezTo>
                <a:cubicBezTo>
                  <a:pt x="65" y="9"/>
                  <a:pt x="66" y="9"/>
                  <a:pt x="66" y="10"/>
                </a:cubicBezTo>
                <a:cubicBezTo>
                  <a:pt x="68" y="13"/>
                  <a:pt x="71" y="17"/>
                  <a:pt x="73" y="21"/>
                </a:cubicBezTo>
                <a:cubicBezTo>
                  <a:pt x="74" y="23"/>
                  <a:pt x="74" y="23"/>
                  <a:pt x="74" y="23"/>
                </a:cubicBezTo>
                <a:cubicBezTo>
                  <a:pt x="75" y="27"/>
                  <a:pt x="77" y="35"/>
                  <a:pt x="77" y="36"/>
                </a:cubicBezTo>
                <a:cubicBezTo>
                  <a:pt x="77" y="38"/>
                  <a:pt x="70" y="50"/>
                  <a:pt x="67" y="55"/>
                </a:cubicBezTo>
                <a:close/>
                <a:moveTo>
                  <a:pt x="33" y="47"/>
                </a:moveTo>
                <a:cubicBezTo>
                  <a:pt x="33" y="43"/>
                  <a:pt x="29" y="36"/>
                  <a:pt x="25" y="32"/>
                </a:cubicBezTo>
                <a:cubicBezTo>
                  <a:pt x="23" y="31"/>
                  <a:pt x="22" y="28"/>
                  <a:pt x="20" y="26"/>
                </a:cubicBezTo>
                <a:cubicBezTo>
                  <a:pt x="19" y="25"/>
                  <a:pt x="18" y="24"/>
                  <a:pt x="17" y="23"/>
                </a:cubicBezTo>
                <a:cubicBezTo>
                  <a:pt x="18" y="21"/>
                  <a:pt x="20" y="16"/>
                  <a:pt x="20" y="13"/>
                </a:cubicBezTo>
                <a:cubicBezTo>
                  <a:pt x="20" y="11"/>
                  <a:pt x="18" y="6"/>
                  <a:pt x="16" y="5"/>
                </a:cubicBezTo>
                <a:cubicBezTo>
                  <a:pt x="15" y="5"/>
                  <a:pt x="14" y="6"/>
                  <a:pt x="13" y="6"/>
                </a:cubicBezTo>
                <a:cubicBezTo>
                  <a:pt x="13" y="7"/>
                  <a:pt x="13" y="7"/>
                  <a:pt x="12" y="8"/>
                </a:cubicBezTo>
                <a:cubicBezTo>
                  <a:pt x="10" y="11"/>
                  <a:pt x="6" y="16"/>
                  <a:pt x="5" y="20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9"/>
                  <a:pt x="0" y="35"/>
                  <a:pt x="0" y="37"/>
                </a:cubicBezTo>
                <a:cubicBezTo>
                  <a:pt x="1" y="40"/>
                  <a:pt x="8" y="52"/>
                  <a:pt x="11" y="56"/>
                </a:cubicBezTo>
                <a:cubicBezTo>
                  <a:pt x="13" y="58"/>
                  <a:pt x="13" y="65"/>
                  <a:pt x="13" y="69"/>
                </a:cubicBezTo>
                <a:cubicBezTo>
                  <a:pt x="13" y="70"/>
                  <a:pt x="14" y="71"/>
                  <a:pt x="15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0"/>
                </a:cubicBezTo>
                <a:cubicBezTo>
                  <a:pt x="33" y="70"/>
                  <a:pt x="33" y="70"/>
                  <a:pt x="33" y="69"/>
                </a:cubicBezTo>
                <a:cubicBezTo>
                  <a:pt x="33" y="69"/>
                  <a:pt x="32" y="62"/>
                  <a:pt x="33" y="58"/>
                </a:cubicBezTo>
                <a:cubicBezTo>
                  <a:pt x="33" y="53"/>
                  <a:pt x="33" y="49"/>
                  <a:pt x="33" y="47"/>
                </a:cubicBezTo>
                <a:close/>
                <a:moveTo>
                  <a:pt x="30" y="68"/>
                </a:moveTo>
                <a:cubicBezTo>
                  <a:pt x="16" y="68"/>
                  <a:pt x="16" y="68"/>
                  <a:pt x="16" y="68"/>
                </a:cubicBezTo>
                <a:cubicBezTo>
                  <a:pt x="16" y="65"/>
                  <a:pt x="16" y="57"/>
                  <a:pt x="14" y="55"/>
                </a:cubicBezTo>
                <a:cubicBezTo>
                  <a:pt x="10" y="50"/>
                  <a:pt x="4" y="38"/>
                  <a:pt x="3" y="36"/>
                </a:cubicBezTo>
                <a:cubicBezTo>
                  <a:pt x="3" y="35"/>
                  <a:pt x="6" y="27"/>
                  <a:pt x="7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9" y="17"/>
                  <a:pt x="13" y="13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7" y="12"/>
                  <a:pt x="17" y="14"/>
                </a:cubicBezTo>
                <a:cubicBezTo>
                  <a:pt x="17" y="16"/>
                  <a:pt x="15" y="20"/>
                  <a:pt x="14" y="23"/>
                </a:cubicBezTo>
                <a:cubicBezTo>
                  <a:pt x="12" y="24"/>
                  <a:pt x="10" y="29"/>
                  <a:pt x="11" y="33"/>
                </a:cubicBezTo>
                <a:cubicBezTo>
                  <a:pt x="11" y="36"/>
                  <a:pt x="17" y="43"/>
                  <a:pt x="18" y="44"/>
                </a:cubicBezTo>
                <a:cubicBezTo>
                  <a:pt x="19" y="45"/>
                  <a:pt x="19" y="45"/>
                  <a:pt x="20" y="44"/>
                </a:cubicBezTo>
                <a:cubicBezTo>
                  <a:pt x="21" y="43"/>
                  <a:pt x="21" y="43"/>
                  <a:pt x="20" y="42"/>
                </a:cubicBezTo>
                <a:cubicBezTo>
                  <a:pt x="18" y="39"/>
                  <a:pt x="14" y="34"/>
                  <a:pt x="14" y="32"/>
                </a:cubicBezTo>
                <a:cubicBezTo>
                  <a:pt x="13" y="30"/>
                  <a:pt x="14" y="27"/>
                  <a:pt x="15" y="25"/>
                </a:cubicBezTo>
                <a:cubicBezTo>
                  <a:pt x="16" y="26"/>
                  <a:pt x="17" y="27"/>
                  <a:pt x="18" y="28"/>
                </a:cubicBezTo>
                <a:cubicBezTo>
                  <a:pt x="19" y="30"/>
                  <a:pt x="21" y="33"/>
                  <a:pt x="23" y="34"/>
                </a:cubicBezTo>
                <a:cubicBezTo>
                  <a:pt x="27" y="38"/>
                  <a:pt x="30" y="44"/>
                  <a:pt x="30" y="48"/>
                </a:cubicBezTo>
                <a:cubicBezTo>
                  <a:pt x="30" y="49"/>
                  <a:pt x="30" y="51"/>
                  <a:pt x="30" y="58"/>
                </a:cubicBezTo>
                <a:cubicBezTo>
                  <a:pt x="29" y="61"/>
                  <a:pt x="30" y="65"/>
                  <a:pt x="30" y="68"/>
                </a:cubicBezTo>
                <a:close/>
                <a:moveTo>
                  <a:pt x="56" y="3"/>
                </a:moveTo>
                <a:cubicBezTo>
                  <a:pt x="52" y="0"/>
                  <a:pt x="46" y="0"/>
                  <a:pt x="42" y="3"/>
                </a:cubicBezTo>
                <a:cubicBezTo>
                  <a:pt x="40" y="6"/>
                  <a:pt x="40" y="6"/>
                  <a:pt x="40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4" y="0"/>
                  <a:pt x="28" y="0"/>
                  <a:pt x="24" y="3"/>
                </a:cubicBezTo>
                <a:cubicBezTo>
                  <a:pt x="20" y="7"/>
                  <a:pt x="20" y="13"/>
                  <a:pt x="24" y="17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42" y="32"/>
                  <a:pt x="43" y="31"/>
                </a:cubicBezTo>
                <a:cubicBezTo>
                  <a:pt x="56" y="17"/>
                  <a:pt x="56" y="17"/>
                  <a:pt x="56" y="17"/>
                </a:cubicBezTo>
                <a:cubicBezTo>
                  <a:pt x="60" y="13"/>
                  <a:pt x="60" y="7"/>
                  <a:pt x="56" y="3"/>
                </a:cubicBezTo>
                <a:close/>
                <a:moveTo>
                  <a:pt x="35" y="23"/>
                </a:moveTo>
                <a:cubicBezTo>
                  <a:pt x="35" y="23"/>
                  <a:pt x="34" y="23"/>
                  <a:pt x="34" y="23"/>
                </a:cubicBezTo>
                <a:cubicBezTo>
                  <a:pt x="34" y="23"/>
                  <a:pt x="34" y="23"/>
                  <a:pt x="33" y="23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4"/>
                  <a:pt x="24" y="12"/>
                  <a:pt x="24" y="10"/>
                </a:cubicBezTo>
                <a:cubicBezTo>
                  <a:pt x="24" y="8"/>
                  <a:pt x="24" y="6"/>
                  <a:pt x="26" y="5"/>
                </a:cubicBezTo>
                <a:cubicBezTo>
                  <a:pt x="26" y="4"/>
                  <a:pt x="27" y="4"/>
                  <a:pt x="27" y="5"/>
                </a:cubicBezTo>
                <a:cubicBezTo>
                  <a:pt x="27" y="5"/>
                  <a:pt x="27" y="6"/>
                  <a:pt x="27" y="6"/>
                </a:cubicBezTo>
                <a:cubicBezTo>
                  <a:pt x="25" y="8"/>
                  <a:pt x="25" y="11"/>
                  <a:pt x="27" y="13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2"/>
                  <a:pt x="35" y="22"/>
                  <a:pt x="35" y="23"/>
                </a:cubicBezTo>
                <a:close/>
                <a:moveTo>
                  <a:pt x="38" y="26"/>
                </a:moveTo>
                <a:cubicBezTo>
                  <a:pt x="38" y="26"/>
                  <a:pt x="38" y="26"/>
                  <a:pt x="3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5"/>
                  <a:pt x="36" y="25"/>
                  <a:pt x="36" y="25"/>
                </a:cubicBezTo>
                <a:cubicBezTo>
                  <a:pt x="35" y="24"/>
                  <a:pt x="35" y="24"/>
                  <a:pt x="36" y="23"/>
                </a:cubicBezTo>
                <a:cubicBezTo>
                  <a:pt x="36" y="23"/>
                  <a:pt x="37" y="23"/>
                  <a:pt x="37" y="23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6"/>
                  <a:pt x="38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7" name="Freeform 260"/>
          <p:cNvSpPr>
            <a:spLocks noEditPoints="1"/>
          </p:cNvSpPr>
          <p:nvPr/>
        </p:nvSpPr>
        <p:spPr bwMode="auto">
          <a:xfrm>
            <a:off x="6542500" y="2578680"/>
            <a:ext cx="237888" cy="423164"/>
          </a:xfrm>
          <a:custGeom>
            <a:avLst/>
            <a:gdLst>
              <a:gd name="T0" fmla="*/ 43 w 44"/>
              <a:gd name="T1" fmla="*/ 28 h 75"/>
              <a:gd name="T2" fmla="*/ 26 w 44"/>
              <a:gd name="T3" fmla="*/ 16 h 75"/>
              <a:gd name="T4" fmla="*/ 31 w 44"/>
              <a:gd name="T5" fmla="*/ 9 h 75"/>
              <a:gd name="T6" fmla="*/ 26 w 44"/>
              <a:gd name="T7" fmla="*/ 0 h 75"/>
              <a:gd name="T8" fmla="*/ 10 w 44"/>
              <a:gd name="T9" fmla="*/ 1 h 75"/>
              <a:gd name="T10" fmla="*/ 7 w 44"/>
              <a:gd name="T11" fmla="*/ 12 h 75"/>
              <a:gd name="T12" fmla="*/ 1 w 44"/>
              <a:gd name="T13" fmla="*/ 59 h 75"/>
              <a:gd name="T14" fmla="*/ 17 w 44"/>
              <a:gd name="T15" fmla="*/ 75 h 75"/>
              <a:gd name="T16" fmla="*/ 20 w 44"/>
              <a:gd name="T17" fmla="*/ 75 h 75"/>
              <a:gd name="T18" fmla="*/ 37 w 44"/>
              <a:gd name="T19" fmla="*/ 59 h 75"/>
              <a:gd name="T20" fmla="*/ 35 w 44"/>
              <a:gd name="T21" fmla="*/ 34 h 75"/>
              <a:gd name="T22" fmla="*/ 43 w 44"/>
              <a:gd name="T23" fmla="*/ 34 h 75"/>
              <a:gd name="T24" fmla="*/ 44 w 44"/>
              <a:gd name="T25" fmla="*/ 29 h 75"/>
              <a:gd name="T26" fmla="*/ 28 w 44"/>
              <a:gd name="T27" fmla="*/ 10 h 75"/>
              <a:gd name="T28" fmla="*/ 23 w 44"/>
              <a:gd name="T29" fmla="*/ 14 h 75"/>
              <a:gd name="T30" fmla="*/ 28 w 44"/>
              <a:gd name="T31" fmla="*/ 9 h 75"/>
              <a:gd name="T32" fmla="*/ 23 w 44"/>
              <a:gd name="T33" fmla="*/ 68 h 75"/>
              <a:gd name="T34" fmla="*/ 17 w 44"/>
              <a:gd name="T35" fmla="*/ 70 h 75"/>
              <a:gd name="T36" fmla="*/ 34 w 44"/>
              <a:gd name="T37" fmla="*/ 59 h 75"/>
              <a:gd name="T38" fmla="*/ 16 w 44"/>
              <a:gd name="T39" fmla="*/ 69 h 75"/>
              <a:gd name="T40" fmla="*/ 32 w 44"/>
              <a:gd name="T41" fmla="*/ 53 h 75"/>
              <a:gd name="T42" fmla="*/ 16 w 44"/>
              <a:gd name="T43" fmla="*/ 69 h 75"/>
              <a:gd name="T44" fmla="*/ 10 w 44"/>
              <a:gd name="T45" fmla="*/ 65 h 75"/>
              <a:gd name="T46" fmla="*/ 31 w 44"/>
              <a:gd name="T47" fmla="*/ 50 h 75"/>
              <a:gd name="T48" fmla="*/ 11 w 44"/>
              <a:gd name="T49" fmla="*/ 65 h 75"/>
              <a:gd name="T50" fmla="*/ 5 w 44"/>
              <a:gd name="T51" fmla="*/ 60 h 75"/>
              <a:gd name="T52" fmla="*/ 30 w 44"/>
              <a:gd name="T53" fmla="*/ 48 h 75"/>
              <a:gd name="T54" fmla="*/ 29 w 44"/>
              <a:gd name="T55" fmla="*/ 42 h 75"/>
              <a:gd name="T56" fmla="*/ 4 w 44"/>
              <a:gd name="T57" fmla="*/ 57 h 75"/>
              <a:gd name="T58" fmla="*/ 28 w 44"/>
              <a:gd name="T59" fmla="*/ 41 h 75"/>
              <a:gd name="T60" fmla="*/ 5 w 44"/>
              <a:gd name="T61" fmla="*/ 54 h 75"/>
              <a:gd name="T62" fmla="*/ 27 w 44"/>
              <a:gd name="T63" fmla="*/ 34 h 75"/>
              <a:gd name="T64" fmla="*/ 5 w 44"/>
              <a:gd name="T65" fmla="*/ 54 h 75"/>
              <a:gd name="T66" fmla="*/ 8 w 44"/>
              <a:gd name="T67" fmla="*/ 45 h 75"/>
              <a:gd name="T68" fmla="*/ 26 w 44"/>
              <a:gd name="T69" fmla="*/ 31 h 75"/>
              <a:gd name="T70" fmla="*/ 25 w 44"/>
              <a:gd name="T71" fmla="*/ 29 h 75"/>
              <a:gd name="T72" fmla="*/ 11 w 44"/>
              <a:gd name="T73" fmla="*/ 34 h 75"/>
              <a:gd name="T74" fmla="*/ 25 w 44"/>
              <a:gd name="T75" fmla="*/ 29 h 75"/>
              <a:gd name="T76" fmla="*/ 16 w 44"/>
              <a:gd name="T77" fmla="*/ 14 h 75"/>
              <a:gd name="T78" fmla="*/ 14 w 44"/>
              <a:gd name="T79" fmla="*/ 15 h 75"/>
              <a:gd name="T80" fmla="*/ 14 w 44"/>
              <a:gd name="T81" fmla="*/ 14 h 75"/>
              <a:gd name="T82" fmla="*/ 27 w 44"/>
              <a:gd name="T83" fmla="*/ 6 h 75"/>
              <a:gd name="T84" fmla="*/ 12 w 44"/>
              <a:gd name="T85" fmla="*/ 13 h 75"/>
              <a:gd name="T86" fmla="*/ 12 w 44"/>
              <a:gd name="T87" fmla="*/ 3 h 75"/>
              <a:gd name="T88" fmla="*/ 25 w 44"/>
              <a:gd name="T89" fmla="*/ 4 h 75"/>
              <a:gd name="T90" fmla="*/ 15 w 44"/>
              <a:gd name="T91" fmla="*/ 18 h 75"/>
              <a:gd name="T92" fmla="*/ 23 w 44"/>
              <a:gd name="T93" fmla="*/ 20 h 75"/>
              <a:gd name="T94" fmla="*/ 15 w 44"/>
              <a:gd name="T95" fmla="*/ 18 h 75"/>
              <a:gd name="T96" fmla="*/ 23 w 44"/>
              <a:gd name="T97" fmla="*/ 22 h 75"/>
              <a:gd name="T98" fmla="*/ 12 w 44"/>
              <a:gd name="T99" fmla="*/ 31 h 75"/>
              <a:gd name="T100" fmla="*/ 42 w 44"/>
              <a:gd name="T101" fmla="*/ 32 h 75"/>
              <a:gd name="T102" fmla="*/ 28 w 44"/>
              <a:gd name="T103" fmla="*/ 28 h 75"/>
              <a:gd name="T104" fmla="*/ 35 w 44"/>
              <a:gd name="T105" fmla="*/ 29 h 75"/>
              <a:gd name="T106" fmla="*/ 42 w 44"/>
              <a:gd name="T107" fmla="*/ 3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" h="75">
                <a:moveTo>
                  <a:pt x="43" y="29"/>
                </a:moveTo>
                <a:cubicBezTo>
                  <a:pt x="43" y="29"/>
                  <a:pt x="43" y="28"/>
                  <a:pt x="43" y="28"/>
                </a:cubicBezTo>
                <a:cubicBezTo>
                  <a:pt x="43" y="28"/>
                  <a:pt x="39" y="29"/>
                  <a:pt x="35" y="27"/>
                </a:cubicBezTo>
                <a:cubicBezTo>
                  <a:pt x="30" y="25"/>
                  <a:pt x="26" y="18"/>
                  <a:pt x="26" y="16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1"/>
                  <a:pt x="32" y="10"/>
                  <a:pt x="31" y="9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6" y="0"/>
                  <a:pt x="2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6" y="9"/>
                  <a:pt x="6" y="9"/>
                  <a:pt x="6" y="9"/>
                </a:cubicBezTo>
                <a:cubicBezTo>
                  <a:pt x="6" y="10"/>
                  <a:pt x="6" y="11"/>
                  <a:pt x="7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60"/>
                  <a:pt x="1" y="61"/>
                  <a:pt x="1" y="61"/>
                </a:cubicBezTo>
                <a:cubicBezTo>
                  <a:pt x="17" y="75"/>
                  <a:pt x="17" y="75"/>
                  <a:pt x="17" y="75"/>
                </a:cubicBezTo>
                <a:cubicBezTo>
                  <a:pt x="18" y="75"/>
                  <a:pt x="18" y="75"/>
                  <a:pt x="19" y="75"/>
                </a:cubicBezTo>
                <a:cubicBezTo>
                  <a:pt x="19" y="75"/>
                  <a:pt x="20" y="75"/>
                  <a:pt x="20" y="75"/>
                </a:cubicBezTo>
                <a:cubicBezTo>
                  <a:pt x="36" y="61"/>
                  <a:pt x="36" y="61"/>
                  <a:pt x="36" y="61"/>
                </a:cubicBezTo>
                <a:cubicBezTo>
                  <a:pt x="37" y="61"/>
                  <a:pt x="37" y="60"/>
                  <a:pt x="37" y="59"/>
                </a:cubicBezTo>
                <a:cubicBezTo>
                  <a:pt x="29" y="32"/>
                  <a:pt x="29" y="32"/>
                  <a:pt x="29" y="32"/>
                </a:cubicBezTo>
                <a:cubicBezTo>
                  <a:pt x="31" y="33"/>
                  <a:pt x="32" y="34"/>
                  <a:pt x="35" y="34"/>
                </a:cubicBezTo>
                <a:cubicBezTo>
                  <a:pt x="36" y="35"/>
                  <a:pt x="37" y="35"/>
                  <a:pt x="38" y="35"/>
                </a:cubicBezTo>
                <a:cubicBezTo>
                  <a:pt x="40" y="35"/>
                  <a:pt x="43" y="34"/>
                  <a:pt x="43" y="34"/>
                </a:cubicBezTo>
                <a:cubicBezTo>
                  <a:pt x="43" y="34"/>
                  <a:pt x="44" y="34"/>
                  <a:pt x="44" y="33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lose/>
                <a:moveTo>
                  <a:pt x="28" y="10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8" y="9"/>
                  <a:pt x="28" y="9"/>
                  <a:pt x="28" y="9"/>
                </a:cubicBezTo>
                <a:lnTo>
                  <a:pt x="28" y="10"/>
                </a:lnTo>
                <a:close/>
                <a:moveTo>
                  <a:pt x="23" y="68"/>
                </a:moveTo>
                <a:cubicBezTo>
                  <a:pt x="18" y="71"/>
                  <a:pt x="18" y="71"/>
                  <a:pt x="18" y="71"/>
                </a:cubicBezTo>
                <a:cubicBezTo>
                  <a:pt x="17" y="70"/>
                  <a:pt x="17" y="70"/>
                  <a:pt x="17" y="7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4" y="59"/>
                  <a:pt x="34" y="59"/>
                </a:cubicBezTo>
                <a:lnTo>
                  <a:pt x="23" y="68"/>
                </a:lnTo>
                <a:close/>
                <a:moveTo>
                  <a:pt x="16" y="69"/>
                </a:moveTo>
                <a:cubicBezTo>
                  <a:pt x="12" y="67"/>
                  <a:pt x="12" y="67"/>
                  <a:pt x="12" y="67"/>
                </a:cubicBezTo>
                <a:cubicBezTo>
                  <a:pt x="32" y="53"/>
                  <a:pt x="32" y="53"/>
                  <a:pt x="32" y="53"/>
                </a:cubicBezTo>
                <a:cubicBezTo>
                  <a:pt x="33" y="57"/>
                  <a:pt x="33" y="57"/>
                  <a:pt x="33" y="57"/>
                </a:cubicBezTo>
                <a:lnTo>
                  <a:pt x="16" y="69"/>
                </a:lnTo>
                <a:close/>
                <a:moveTo>
                  <a:pt x="11" y="65"/>
                </a:moveTo>
                <a:cubicBezTo>
                  <a:pt x="10" y="65"/>
                  <a:pt x="10" y="65"/>
                  <a:pt x="10" y="65"/>
                </a:cubicBezTo>
                <a:cubicBezTo>
                  <a:pt x="10" y="64"/>
                  <a:pt x="10" y="64"/>
                  <a:pt x="10" y="64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1"/>
                  <a:pt x="31" y="51"/>
                  <a:pt x="31" y="51"/>
                </a:cubicBezTo>
                <a:lnTo>
                  <a:pt x="11" y="65"/>
                </a:lnTo>
                <a:close/>
                <a:moveTo>
                  <a:pt x="8" y="63"/>
                </a:moveTo>
                <a:cubicBezTo>
                  <a:pt x="5" y="60"/>
                  <a:pt x="5" y="60"/>
                  <a:pt x="5" y="60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8"/>
                  <a:pt x="30" y="48"/>
                  <a:pt x="30" y="48"/>
                </a:cubicBezTo>
                <a:lnTo>
                  <a:pt x="8" y="63"/>
                </a:lnTo>
                <a:close/>
                <a:moveTo>
                  <a:pt x="29" y="42"/>
                </a:moveTo>
                <a:cubicBezTo>
                  <a:pt x="4" y="59"/>
                  <a:pt x="4" y="59"/>
                  <a:pt x="4" y="59"/>
                </a:cubicBezTo>
                <a:cubicBezTo>
                  <a:pt x="4" y="57"/>
                  <a:pt x="4" y="57"/>
                  <a:pt x="4" y="57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lnTo>
                  <a:pt x="29" y="42"/>
                </a:lnTo>
                <a:close/>
                <a:moveTo>
                  <a:pt x="5" y="54"/>
                </a:moveTo>
                <a:cubicBezTo>
                  <a:pt x="7" y="48"/>
                  <a:pt x="7" y="48"/>
                  <a:pt x="7" y="48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8"/>
                  <a:pt x="28" y="38"/>
                  <a:pt x="28" y="38"/>
                </a:cubicBezTo>
                <a:lnTo>
                  <a:pt x="5" y="54"/>
                </a:lnTo>
                <a:close/>
                <a:moveTo>
                  <a:pt x="26" y="32"/>
                </a:moveTo>
                <a:cubicBezTo>
                  <a:pt x="8" y="45"/>
                  <a:pt x="8" y="45"/>
                  <a:pt x="8" y="45"/>
                </a:cubicBezTo>
                <a:cubicBezTo>
                  <a:pt x="8" y="43"/>
                  <a:pt x="8" y="43"/>
                  <a:pt x="8" y="43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2"/>
                  <a:pt x="26" y="32"/>
                  <a:pt x="26" y="32"/>
                </a:cubicBezTo>
                <a:close/>
                <a:moveTo>
                  <a:pt x="25" y="29"/>
                </a:moveTo>
                <a:cubicBezTo>
                  <a:pt x="9" y="40"/>
                  <a:pt x="9" y="40"/>
                  <a:pt x="9" y="40"/>
                </a:cubicBezTo>
                <a:cubicBezTo>
                  <a:pt x="11" y="34"/>
                  <a:pt x="11" y="34"/>
                  <a:pt x="11" y="34"/>
                </a:cubicBezTo>
                <a:cubicBezTo>
                  <a:pt x="24" y="25"/>
                  <a:pt x="24" y="25"/>
                  <a:pt x="24" y="25"/>
                </a:cubicBezTo>
                <a:lnTo>
                  <a:pt x="25" y="29"/>
                </a:lnTo>
                <a:close/>
                <a:moveTo>
                  <a:pt x="27" y="7"/>
                </a:moveTo>
                <a:cubicBezTo>
                  <a:pt x="16" y="14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4"/>
                  <a:pt x="14" y="15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26" y="6"/>
                  <a:pt x="26" y="6"/>
                  <a:pt x="26" y="6"/>
                </a:cubicBezTo>
                <a:cubicBezTo>
                  <a:pt x="27" y="6"/>
                  <a:pt x="27" y="6"/>
                  <a:pt x="27" y="6"/>
                </a:cubicBezTo>
                <a:lnTo>
                  <a:pt x="27" y="7"/>
                </a:lnTo>
                <a:close/>
                <a:moveTo>
                  <a:pt x="12" y="13"/>
                </a:moveTo>
                <a:cubicBezTo>
                  <a:pt x="9" y="10"/>
                  <a:pt x="9" y="10"/>
                  <a:pt x="9" y="10"/>
                </a:cubicBezTo>
                <a:cubicBezTo>
                  <a:pt x="12" y="3"/>
                  <a:pt x="12" y="3"/>
                  <a:pt x="12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4"/>
                  <a:pt x="25" y="4"/>
                  <a:pt x="25" y="4"/>
                </a:cubicBezTo>
                <a:lnTo>
                  <a:pt x="12" y="13"/>
                </a:lnTo>
                <a:close/>
                <a:moveTo>
                  <a:pt x="15" y="18"/>
                </a:moveTo>
                <a:cubicBezTo>
                  <a:pt x="22" y="18"/>
                  <a:pt x="22" y="18"/>
                  <a:pt x="22" y="18"/>
                </a:cubicBezTo>
                <a:cubicBezTo>
                  <a:pt x="23" y="20"/>
                  <a:pt x="23" y="20"/>
                  <a:pt x="23" y="20"/>
                </a:cubicBezTo>
                <a:cubicBezTo>
                  <a:pt x="13" y="26"/>
                  <a:pt x="13" y="26"/>
                  <a:pt x="13" y="26"/>
                </a:cubicBezTo>
                <a:lnTo>
                  <a:pt x="15" y="18"/>
                </a:lnTo>
                <a:close/>
                <a:moveTo>
                  <a:pt x="12" y="29"/>
                </a:move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29"/>
                  <a:pt x="12" y="29"/>
                  <a:pt x="12" y="29"/>
                </a:cubicBezTo>
                <a:close/>
                <a:moveTo>
                  <a:pt x="42" y="32"/>
                </a:moveTo>
                <a:cubicBezTo>
                  <a:pt x="40" y="33"/>
                  <a:pt x="37" y="33"/>
                  <a:pt x="35" y="32"/>
                </a:cubicBezTo>
                <a:cubicBezTo>
                  <a:pt x="32" y="32"/>
                  <a:pt x="29" y="30"/>
                  <a:pt x="28" y="28"/>
                </a:cubicBezTo>
                <a:cubicBezTo>
                  <a:pt x="26" y="21"/>
                  <a:pt x="26" y="21"/>
                  <a:pt x="26" y="21"/>
                </a:cubicBezTo>
                <a:cubicBezTo>
                  <a:pt x="28" y="24"/>
                  <a:pt x="31" y="28"/>
                  <a:pt x="35" y="29"/>
                </a:cubicBezTo>
                <a:cubicBezTo>
                  <a:pt x="38" y="30"/>
                  <a:pt x="40" y="30"/>
                  <a:pt x="42" y="30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8" name="Freeform 201"/>
          <p:cNvSpPr>
            <a:spLocks noEditPoints="1"/>
          </p:cNvSpPr>
          <p:nvPr/>
        </p:nvSpPr>
        <p:spPr bwMode="auto">
          <a:xfrm>
            <a:off x="5110814" y="4258513"/>
            <a:ext cx="384280" cy="425454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0" name="TextBox 13"/>
          <p:cNvSpPr txBox="1"/>
          <p:nvPr/>
        </p:nvSpPr>
        <p:spPr>
          <a:xfrm>
            <a:off x="2778438" y="226871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1739726" y="259071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TextBox 13"/>
          <p:cNvSpPr txBox="1"/>
          <p:nvPr/>
        </p:nvSpPr>
        <p:spPr>
          <a:xfrm>
            <a:off x="2639060" y="345285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13"/>
          <p:cNvSpPr txBox="1"/>
          <p:nvPr/>
        </p:nvSpPr>
        <p:spPr>
          <a:xfrm>
            <a:off x="1600348" y="377485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TextBox 13"/>
          <p:cNvSpPr txBox="1"/>
          <p:nvPr/>
        </p:nvSpPr>
        <p:spPr>
          <a:xfrm>
            <a:off x="2849776" y="457752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13"/>
          <p:cNvSpPr txBox="1"/>
          <p:nvPr/>
        </p:nvSpPr>
        <p:spPr>
          <a:xfrm>
            <a:off x="1811064" y="489952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TextBox 13"/>
          <p:cNvSpPr txBox="1"/>
          <p:nvPr/>
        </p:nvSpPr>
        <p:spPr>
          <a:xfrm>
            <a:off x="7595301" y="17058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7595301" y="202784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TextBox 13"/>
          <p:cNvSpPr txBox="1"/>
          <p:nvPr/>
        </p:nvSpPr>
        <p:spPr>
          <a:xfrm>
            <a:off x="8103117" y="266401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8103117" y="298601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8138065" y="468972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TextBox 13"/>
          <p:cNvSpPr txBox="1"/>
          <p:nvPr/>
        </p:nvSpPr>
        <p:spPr>
          <a:xfrm>
            <a:off x="8138065" y="501173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8269257" y="386795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TextBox 13"/>
          <p:cNvSpPr txBox="1"/>
          <p:nvPr/>
        </p:nvSpPr>
        <p:spPr>
          <a:xfrm>
            <a:off x="8269257" y="418995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80164" y="2170837"/>
            <a:ext cx="563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三            研究方法及过程</a:t>
            </a:r>
            <a:endParaRPr lang="en-US" altLang="zh-CN" sz="54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12"/>
          <p:cNvSpPr/>
          <p:nvPr/>
        </p:nvSpPr>
        <p:spPr>
          <a:xfrm>
            <a:off x="1686827" y="1654804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unded Rectangle 15"/>
          <p:cNvSpPr/>
          <p:nvPr/>
        </p:nvSpPr>
        <p:spPr>
          <a:xfrm>
            <a:off x="1686827" y="3959636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ounded Rectangle 18"/>
          <p:cNvSpPr/>
          <p:nvPr/>
        </p:nvSpPr>
        <p:spPr>
          <a:xfrm>
            <a:off x="4298771" y="1654804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ounded Rectangle 21"/>
          <p:cNvSpPr/>
          <p:nvPr/>
        </p:nvSpPr>
        <p:spPr>
          <a:xfrm>
            <a:off x="4298771" y="3959636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ounded Rectangle 24"/>
          <p:cNvSpPr/>
          <p:nvPr/>
        </p:nvSpPr>
        <p:spPr>
          <a:xfrm>
            <a:off x="9298514" y="1654804"/>
            <a:ext cx="900000" cy="90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ounded Rectangle 27"/>
          <p:cNvSpPr/>
          <p:nvPr/>
        </p:nvSpPr>
        <p:spPr>
          <a:xfrm>
            <a:off x="9298514" y="3959636"/>
            <a:ext cx="900000" cy="90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ounded Rectangle 30"/>
          <p:cNvSpPr/>
          <p:nvPr/>
        </p:nvSpPr>
        <p:spPr>
          <a:xfrm>
            <a:off x="6812685" y="1654804"/>
            <a:ext cx="900000" cy="90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ounded Rectangle 33"/>
          <p:cNvSpPr/>
          <p:nvPr/>
        </p:nvSpPr>
        <p:spPr>
          <a:xfrm>
            <a:off x="6812685" y="3959636"/>
            <a:ext cx="900000" cy="90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9" name="Group 36"/>
          <p:cNvGrpSpPr/>
          <p:nvPr/>
        </p:nvGrpSpPr>
        <p:grpSpPr>
          <a:xfrm>
            <a:off x="1868058" y="4174685"/>
            <a:ext cx="537538" cy="469902"/>
            <a:chOff x="9344026" y="4030663"/>
            <a:chExt cx="239713" cy="209551"/>
          </a:xfrm>
          <a:solidFill>
            <a:srgbClr val="FFFFFF"/>
          </a:solidFill>
        </p:grpSpPr>
        <p:sp>
          <p:nvSpPr>
            <p:cNvPr id="30" name="Freeform 173"/>
            <p:cNvSpPr/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74"/>
            <p:cNvSpPr/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2" name="Group 39"/>
          <p:cNvGrpSpPr/>
          <p:nvPr/>
        </p:nvGrpSpPr>
        <p:grpSpPr>
          <a:xfrm>
            <a:off x="1868058" y="1869853"/>
            <a:ext cx="537538" cy="469902"/>
            <a:chOff x="8863013" y="4030663"/>
            <a:chExt cx="239713" cy="209551"/>
          </a:xfrm>
          <a:solidFill>
            <a:srgbClr val="FFFFFF"/>
          </a:solidFill>
        </p:grpSpPr>
        <p:sp>
          <p:nvSpPr>
            <p:cNvPr id="33" name="Freeform 175"/>
            <p:cNvSpPr/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176"/>
            <p:cNvSpPr/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5" name="Freeform 322"/>
          <p:cNvSpPr/>
          <p:nvPr/>
        </p:nvSpPr>
        <p:spPr bwMode="auto">
          <a:xfrm>
            <a:off x="4483229" y="4127263"/>
            <a:ext cx="531085" cy="564747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6" name="Freeform 280"/>
          <p:cNvSpPr>
            <a:spLocks noEditPoints="1"/>
          </p:cNvSpPr>
          <p:nvPr/>
        </p:nvSpPr>
        <p:spPr bwMode="auto">
          <a:xfrm>
            <a:off x="4468104" y="1876181"/>
            <a:ext cx="561335" cy="457246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249"/>
          <p:cNvSpPr>
            <a:spLocks noEditPoints="1"/>
          </p:cNvSpPr>
          <p:nvPr/>
        </p:nvSpPr>
        <p:spPr bwMode="auto">
          <a:xfrm>
            <a:off x="7002327" y="4188430"/>
            <a:ext cx="520716" cy="442413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38" name="Group 45"/>
          <p:cNvGrpSpPr/>
          <p:nvPr/>
        </p:nvGrpSpPr>
        <p:grpSpPr>
          <a:xfrm>
            <a:off x="7017024" y="1850899"/>
            <a:ext cx="491322" cy="507810"/>
            <a:chOff x="4054476" y="1160463"/>
            <a:chExt cx="236537" cy="244475"/>
          </a:xfrm>
          <a:solidFill>
            <a:srgbClr val="FFFFFF"/>
          </a:solidFill>
        </p:grpSpPr>
        <p:sp>
          <p:nvSpPr>
            <p:cNvPr id="39" name="Freeform 58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1" name="Freeform 119"/>
          <p:cNvSpPr>
            <a:spLocks noEditPoints="1"/>
          </p:cNvSpPr>
          <p:nvPr/>
        </p:nvSpPr>
        <p:spPr bwMode="auto">
          <a:xfrm>
            <a:off x="9482974" y="1839264"/>
            <a:ext cx="531080" cy="531080"/>
          </a:xfrm>
          <a:custGeom>
            <a:avLst/>
            <a:gdLst>
              <a:gd name="T0" fmla="*/ 0 w 152"/>
              <a:gd name="T1" fmla="*/ 0 h 152"/>
              <a:gd name="T2" fmla="*/ 0 w 152"/>
              <a:gd name="T3" fmla="*/ 114 h 152"/>
              <a:gd name="T4" fmla="*/ 38 w 152"/>
              <a:gd name="T5" fmla="*/ 114 h 152"/>
              <a:gd name="T6" fmla="*/ 38 w 152"/>
              <a:gd name="T7" fmla="*/ 152 h 152"/>
              <a:gd name="T8" fmla="*/ 90 w 152"/>
              <a:gd name="T9" fmla="*/ 114 h 152"/>
              <a:gd name="T10" fmla="*/ 152 w 152"/>
              <a:gd name="T11" fmla="*/ 114 h 152"/>
              <a:gd name="T12" fmla="*/ 152 w 152"/>
              <a:gd name="T13" fmla="*/ 0 h 152"/>
              <a:gd name="T14" fmla="*/ 0 w 152"/>
              <a:gd name="T15" fmla="*/ 0 h 152"/>
              <a:gd name="T16" fmla="*/ 133 w 152"/>
              <a:gd name="T17" fmla="*/ 95 h 152"/>
              <a:gd name="T18" fmla="*/ 95 w 152"/>
              <a:gd name="T19" fmla="*/ 95 h 152"/>
              <a:gd name="T20" fmla="*/ 57 w 152"/>
              <a:gd name="T21" fmla="*/ 124 h 152"/>
              <a:gd name="T22" fmla="*/ 57 w 152"/>
              <a:gd name="T23" fmla="*/ 95 h 152"/>
              <a:gd name="T24" fmla="*/ 19 w 152"/>
              <a:gd name="T25" fmla="*/ 95 h 152"/>
              <a:gd name="T26" fmla="*/ 19 w 152"/>
              <a:gd name="T27" fmla="*/ 19 h 152"/>
              <a:gd name="T28" fmla="*/ 133 w 152"/>
              <a:gd name="T29" fmla="*/ 19 h 152"/>
              <a:gd name="T30" fmla="*/ 133 w 152"/>
              <a:gd name="T31" fmla="*/ 9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0" y="0"/>
                </a:moveTo>
                <a:lnTo>
                  <a:pt x="0" y="114"/>
                </a:lnTo>
                <a:lnTo>
                  <a:pt x="38" y="114"/>
                </a:lnTo>
                <a:lnTo>
                  <a:pt x="38" y="152"/>
                </a:lnTo>
                <a:lnTo>
                  <a:pt x="90" y="114"/>
                </a:lnTo>
                <a:lnTo>
                  <a:pt x="152" y="114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133" y="95"/>
                </a:moveTo>
                <a:lnTo>
                  <a:pt x="95" y="95"/>
                </a:lnTo>
                <a:lnTo>
                  <a:pt x="57" y="124"/>
                </a:lnTo>
                <a:lnTo>
                  <a:pt x="57" y="95"/>
                </a:lnTo>
                <a:lnTo>
                  <a:pt x="19" y="95"/>
                </a:lnTo>
                <a:lnTo>
                  <a:pt x="19" y="19"/>
                </a:lnTo>
                <a:lnTo>
                  <a:pt x="133" y="19"/>
                </a:lnTo>
                <a:lnTo>
                  <a:pt x="133" y="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Freeform 48"/>
          <p:cNvSpPr>
            <a:spLocks noEditPoints="1"/>
          </p:cNvSpPr>
          <p:nvPr/>
        </p:nvSpPr>
        <p:spPr bwMode="auto">
          <a:xfrm>
            <a:off x="9488258" y="4151931"/>
            <a:ext cx="520513" cy="515411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63" name="组合 62"/>
          <p:cNvGrpSpPr/>
          <p:nvPr/>
        </p:nvGrpSpPr>
        <p:grpSpPr>
          <a:xfrm>
            <a:off x="967786" y="2841308"/>
            <a:ext cx="2338080" cy="950702"/>
            <a:chOff x="1028918" y="2779716"/>
            <a:chExt cx="2338080" cy="950702"/>
          </a:xfrm>
        </p:grpSpPr>
        <p:sp>
          <p:nvSpPr>
            <p:cNvPr id="44" name="TextBox 13"/>
            <p:cNvSpPr txBox="1"/>
            <p:nvPr/>
          </p:nvSpPr>
          <p:spPr>
            <a:xfrm>
              <a:off x="1028918" y="2779716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1262551" y="3065621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579731" y="2841308"/>
            <a:ext cx="2338080" cy="950702"/>
            <a:chOff x="3596549" y="2811327"/>
            <a:chExt cx="2338080" cy="950702"/>
          </a:xfrm>
        </p:grpSpPr>
        <p:sp>
          <p:nvSpPr>
            <p:cNvPr id="47" name="TextBox 13"/>
            <p:cNvSpPr txBox="1"/>
            <p:nvPr/>
          </p:nvSpPr>
          <p:spPr>
            <a:xfrm>
              <a:off x="3596549" y="281132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3826101" y="309723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088700" y="2841308"/>
            <a:ext cx="2338080" cy="950702"/>
            <a:chOff x="6359646" y="2804107"/>
            <a:chExt cx="2338080" cy="950702"/>
          </a:xfrm>
        </p:grpSpPr>
        <p:sp>
          <p:nvSpPr>
            <p:cNvPr id="50" name="TextBox 13"/>
            <p:cNvSpPr txBox="1"/>
            <p:nvPr/>
          </p:nvSpPr>
          <p:spPr>
            <a:xfrm>
              <a:off x="6359646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6593279" y="3090012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579474" y="2824474"/>
            <a:ext cx="2338080" cy="950702"/>
            <a:chOff x="8601534" y="2804107"/>
            <a:chExt cx="2338080" cy="950702"/>
          </a:xfrm>
        </p:grpSpPr>
        <p:sp>
          <p:nvSpPr>
            <p:cNvPr id="53" name="TextBox 13"/>
            <p:cNvSpPr txBox="1"/>
            <p:nvPr/>
          </p:nvSpPr>
          <p:spPr>
            <a:xfrm>
              <a:off x="8601534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TextBox 13"/>
            <p:cNvSpPr txBox="1"/>
            <p:nvPr/>
          </p:nvSpPr>
          <p:spPr>
            <a:xfrm>
              <a:off x="8831086" y="309001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67786" y="5113629"/>
            <a:ext cx="2338080" cy="950702"/>
            <a:chOff x="1028918" y="2779716"/>
            <a:chExt cx="2338080" cy="950702"/>
          </a:xfrm>
        </p:grpSpPr>
        <p:sp>
          <p:nvSpPr>
            <p:cNvPr id="68" name="TextBox 13"/>
            <p:cNvSpPr txBox="1"/>
            <p:nvPr/>
          </p:nvSpPr>
          <p:spPr>
            <a:xfrm>
              <a:off x="1028918" y="2779716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13"/>
            <p:cNvSpPr txBox="1"/>
            <p:nvPr/>
          </p:nvSpPr>
          <p:spPr>
            <a:xfrm>
              <a:off x="1262551" y="3065621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579731" y="5113629"/>
            <a:ext cx="2338080" cy="950702"/>
            <a:chOff x="3596549" y="2811327"/>
            <a:chExt cx="2338080" cy="950702"/>
          </a:xfrm>
        </p:grpSpPr>
        <p:sp>
          <p:nvSpPr>
            <p:cNvPr id="71" name="TextBox 13"/>
            <p:cNvSpPr txBox="1"/>
            <p:nvPr/>
          </p:nvSpPr>
          <p:spPr>
            <a:xfrm>
              <a:off x="3596549" y="281132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13"/>
            <p:cNvSpPr txBox="1"/>
            <p:nvPr/>
          </p:nvSpPr>
          <p:spPr>
            <a:xfrm>
              <a:off x="3826101" y="309723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088700" y="5113629"/>
            <a:ext cx="2338080" cy="950702"/>
            <a:chOff x="6359646" y="2804107"/>
            <a:chExt cx="2338080" cy="950702"/>
          </a:xfrm>
        </p:grpSpPr>
        <p:sp>
          <p:nvSpPr>
            <p:cNvPr id="74" name="TextBox 13"/>
            <p:cNvSpPr txBox="1"/>
            <p:nvPr/>
          </p:nvSpPr>
          <p:spPr>
            <a:xfrm>
              <a:off x="6359646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TextBox 13"/>
            <p:cNvSpPr txBox="1"/>
            <p:nvPr/>
          </p:nvSpPr>
          <p:spPr>
            <a:xfrm>
              <a:off x="6593279" y="3090012"/>
              <a:ext cx="1874896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579474" y="5096795"/>
            <a:ext cx="2338080" cy="950702"/>
            <a:chOff x="8601534" y="2804107"/>
            <a:chExt cx="2338080" cy="950702"/>
          </a:xfrm>
        </p:grpSpPr>
        <p:sp>
          <p:nvSpPr>
            <p:cNvPr id="77" name="TextBox 13"/>
            <p:cNvSpPr txBox="1"/>
            <p:nvPr/>
          </p:nvSpPr>
          <p:spPr>
            <a:xfrm>
              <a:off x="8601534" y="2804107"/>
              <a:ext cx="2338080" cy="2954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TextBox 13"/>
            <p:cNvSpPr txBox="1"/>
            <p:nvPr/>
          </p:nvSpPr>
          <p:spPr>
            <a:xfrm>
              <a:off x="8831086" y="3090012"/>
              <a:ext cx="188305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1" y="1234737"/>
            <a:ext cx="2838804" cy="5551442"/>
          </a:xfrm>
          <a:prstGeom prst="rect">
            <a:avLst/>
          </a:prstGeom>
        </p:spPr>
      </p:pic>
      <p:graphicFrame>
        <p:nvGraphicFramePr>
          <p:cNvPr id="14" name="Chart 14"/>
          <p:cNvGraphicFramePr/>
          <p:nvPr/>
        </p:nvGraphicFramePr>
        <p:xfrm>
          <a:off x="4786244" y="3920654"/>
          <a:ext cx="1347585" cy="127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" name="Chart 15"/>
          <p:cNvGraphicFramePr/>
          <p:nvPr/>
        </p:nvGraphicFramePr>
        <p:xfrm>
          <a:off x="7037800" y="3920654"/>
          <a:ext cx="1347585" cy="127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6"/>
          <p:cNvGraphicFramePr/>
          <p:nvPr/>
        </p:nvGraphicFramePr>
        <p:xfrm>
          <a:off x="9289356" y="3920654"/>
          <a:ext cx="1347585" cy="127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Straight Connector 31"/>
          <p:cNvCxnSpPr/>
          <p:nvPr/>
        </p:nvCxnSpPr>
        <p:spPr>
          <a:xfrm>
            <a:off x="7166694" y="5534762"/>
            <a:ext cx="119579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38"/>
          <p:cNvSpPr/>
          <p:nvPr/>
        </p:nvSpPr>
        <p:spPr bwMode="auto">
          <a:xfrm>
            <a:off x="7629310" y="4392015"/>
            <a:ext cx="152400" cy="323850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39"/>
          <p:cNvSpPr/>
          <p:nvPr/>
        </p:nvSpPr>
        <p:spPr bwMode="auto">
          <a:xfrm>
            <a:off x="9845160" y="4390248"/>
            <a:ext cx="258763" cy="334962"/>
          </a:xfrm>
          <a:custGeom>
            <a:avLst/>
            <a:gdLst>
              <a:gd name="T0" fmla="*/ 82 w 154"/>
              <a:gd name="T1" fmla="*/ 0 h 200"/>
              <a:gd name="T2" fmla="*/ 0 w 154"/>
              <a:gd name="T3" fmla="*/ 71 h 200"/>
              <a:gd name="T4" fmla="*/ 24 w 154"/>
              <a:gd name="T5" fmla="*/ 115 h 200"/>
              <a:gd name="T6" fmla="*/ 29 w 154"/>
              <a:gd name="T7" fmla="*/ 112 h 200"/>
              <a:gd name="T8" fmla="*/ 32 w 154"/>
              <a:gd name="T9" fmla="*/ 103 h 200"/>
              <a:gd name="T10" fmla="*/ 30 w 154"/>
              <a:gd name="T11" fmla="*/ 97 h 200"/>
              <a:gd name="T12" fmla="*/ 23 w 154"/>
              <a:gd name="T13" fmla="*/ 74 h 200"/>
              <a:gd name="T14" fmla="*/ 79 w 154"/>
              <a:gd name="T15" fmla="*/ 20 h 200"/>
              <a:gd name="T16" fmla="*/ 126 w 154"/>
              <a:gd name="T17" fmla="*/ 63 h 200"/>
              <a:gd name="T18" fmla="*/ 90 w 154"/>
              <a:gd name="T19" fmla="*/ 124 h 200"/>
              <a:gd name="T20" fmla="*/ 72 w 154"/>
              <a:gd name="T21" fmla="*/ 102 h 200"/>
              <a:gd name="T22" fmla="*/ 82 w 154"/>
              <a:gd name="T23" fmla="*/ 62 h 200"/>
              <a:gd name="T24" fmla="*/ 67 w 154"/>
              <a:gd name="T25" fmla="*/ 44 h 200"/>
              <a:gd name="T26" fmla="*/ 45 w 154"/>
              <a:gd name="T27" fmla="*/ 74 h 200"/>
              <a:gd name="T28" fmla="*/ 48 w 154"/>
              <a:gd name="T29" fmla="*/ 92 h 200"/>
              <a:gd name="T30" fmla="*/ 34 w 154"/>
              <a:gd name="T31" fmla="*/ 154 h 200"/>
              <a:gd name="T32" fmla="*/ 33 w 154"/>
              <a:gd name="T33" fmla="*/ 198 h 200"/>
              <a:gd name="T34" fmla="*/ 36 w 154"/>
              <a:gd name="T35" fmla="*/ 199 h 200"/>
              <a:gd name="T36" fmla="*/ 57 w 154"/>
              <a:gd name="T37" fmla="*/ 161 h 200"/>
              <a:gd name="T38" fmla="*/ 65 w 154"/>
              <a:gd name="T39" fmla="*/ 130 h 200"/>
              <a:gd name="T40" fmla="*/ 93 w 154"/>
              <a:gd name="T41" fmla="*/ 144 h 200"/>
              <a:gd name="T42" fmla="*/ 154 w 154"/>
              <a:gd name="T43" fmla="*/ 66 h 200"/>
              <a:gd name="T44" fmla="*/ 82 w 154"/>
              <a:gd name="T45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200">
                <a:moveTo>
                  <a:pt x="82" y="0"/>
                </a:moveTo>
                <a:cubicBezTo>
                  <a:pt x="28" y="0"/>
                  <a:pt x="0" y="39"/>
                  <a:pt x="0" y="71"/>
                </a:cubicBezTo>
                <a:cubicBezTo>
                  <a:pt x="0" y="91"/>
                  <a:pt x="8" y="109"/>
                  <a:pt x="24" y="115"/>
                </a:cubicBezTo>
                <a:cubicBezTo>
                  <a:pt x="26" y="116"/>
                  <a:pt x="29" y="115"/>
                  <a:pt x="29" y="112"/>
                </a:cubicBezTo>
                <a:cubicBezTo>
                  <a:pt x="30" y="110"/>
                  <a:pt x="31" y="105"/>
                  <a:pt x="32" y="103"/>
                </a:cubicBezTo>
                <a:cubicBezTo>
                  <a:pt x="32" y="100"/>
                  <a:pt x="32" y="99"/>
                  <a:pt x="30" y="97"/>
                </a:cubicBezTo>
                <a:cubicBezTo>
                  <a:pt x="25" y="91"/>
                  <a:pt x="23" y="84"/>
                  <a:pt x="23" y="74"/>
                </a:cubicBezTo>
                <a:cubicBezTo>
                  <a:pt x="23" y="45"/>
                  <a:pt x="44" y="20"/>
                  <a:pt x="79" y="20"/>
                </a:cubicBezTo>
                <a:cubicBezTo>
                  <a:pt x="110" y="20"/>
                  <a:pt x="126" y="38"/>
                  <a:pt x="126" y="63"/>
                </a:cubicBezTo>
                <a:cubicBezTo>
                  <a:pt x="126" y="96"/>
                  <a:pt x="112" y="124"/>
                  <a:pt x="90" y="124"/>
                </a:cubicBezTo>
                <a:cubicBezTo>
                  <a:pt x="78" y="124"/>
                  <a:pt x="69" y="114"/>
                  <a:pt x="72" y="102"/>
                </a:cubicBezTo>
                <a:cubicBezTo>
                  <a:pt x="76" y="88"/>
                  <a:pt x="82" y="72"/>
                  <a:pt x="82" y="62"/>
                </a:cubicBezTo>
                <a:cubicBezTo>
                  <a:pt x="82" y="52"/>
                  <a:pt x="77" y="44"/>
                  <a:pt x="67" y="44"/>
                </a:cubicBezTo>
                <a:cubicBezTo>
                  <a:pt x="55" y="44"/>
                  <a:pt x="45" y="57"/>
                  <a:pt x="45" y="74"/>
                </a:cubicBezTo>
                <a:cubicBezTo>
                  <a:pt x="45" y="85"/>
                  <a:pt x="48" y="92"/>
                  <a:pt x="48" y="92"/>
                </a:cubicBezTo>
                <a:cubicBezTo>
                  <a:pt x="48" y="92"/>
                  <a:pt x="36" y="145"/>
                  <a:pt x="34" y="154"/>
                </a:cubicBezTo>
                <a:cubicBezTo>
                  <a:pt x="29" y="173"/>
                  <a:pt x="33" y="196"/>
                  <a:pt x="33" y="198"/>
                </a:cubicBezTo>
                <a:cubicBezTo>
                  <a:pt x="33" y="199"/>
                  <a:pt x="35" y="200"/>
                  <a:pt x="36" y="199"/>
                </a:cubicBezTo>
                <a:cubicBezTo>
                  <a:pt x="37" y="197"/>
                  <a:pt x="52" y="179"/>
                  <a:pt x="57" y="161"/>
                </a:cubicBezTo>
                <a:cubicBezTo>
                  <a:pt x="58" y="156"/>
                  <a:pt x="65" y="130"/>
                  <a:pt x="65" y="130"/>
                </a:cubicBezTo>
                <a:cubicBezTo>
                  <a:pt x="69" y="137"/>
                  <a:pt x="80" y="144"/>
                  <a:pt x="93" y="144"/>
                </a:cubicBezTo>
                <a:cubicBezTo>
                  <a:pt x="129" y="144"/>
                  <a:pt x="154" y="110"/>
                  <a:pt x="154" y="66"/>
                </a:cubicBezTo>
                <a:cubicBezTo>
                  <a:pt x="154" y="32"/>
                  <a:pt x="126" y="0"/>
                  <a:pt x="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2" name="Group 40"/>
          <p:cNvGrpSpPr/>
          <p:nvPr/>
        </p:nvGrpSpPr>
        <p:grpSpPr>
          <a:xfrm>
            <a:off x="5288469" y="4449195"/>
            <a:ext cx="364115" cy="229078"/>
            <a:chOff x="5978526" y="1625601"/>
            <a:chExt cx="239713" cy="150812"/>
          </a:xfrm>
          <a:solidFill>
            <a:schemeClr val="accent1"/>
          </a:solidFill>
        </p:grpSpPr>
        <p:sp>
          <p:nvSpPr>
            <p:cNvPr id="23" name="Freeform 108"/>
            <p:cNvSpPr/>
            <p:nvPr/>
          </p:nvSpPr>
          <p:spPr bwMode="auto">
            <a:xfrm>
              <a:off x="5992813" y="1625601"/>
              <a:ext cx="214313" cy="95250"/>
            </a:xfrm>
            <a:custGeom>
              <a:avLst/>
              <a:gdLst>
                <a:gd name="T0" fmla="*/ 135 w 135"/>
                <a:gd name="T1" fmla="*/ 0 h 60"/>
                <a:gd name="T2" fmla="*/ 132 w 135"/>
                <a:gd name="T3" fmla="*/ 0 h 60"/>
                <a:gd name="T4" fmla="*/ 0 w 135"/>
                <a:gd name="T5" fmla="*/ 0 h 60"/>
                <a:gd name="T6" fmla="*/ 0 w 135"/>
                <a:gd name="T7" fmla="*/ 0 h 60"/>
                <a:gd name="T8" fmla="*/ 66 w 135"/>
                <a:gd name="T9" fmla="*/ 60 h 60"/>
                <a:gd name="T10" fmla="*/ 135 w 135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60">
                  <a:moveTo>
                    <a:pt x="135" y="0"/>
                  </a:moveTo>
                  <a:lnTo>
                    <a:pt x="13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6" y="6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109"/>
            <p:cNvSpPr/>
            <p:nvPr/>
          </p:nvSpPr>
          <p:spPr bwMode="auto">
            <a:xfrm>
              <a:off x="6143626" y="1638301"/>
              <a:ext cx="74613" cy="130175"/>
            </a:xfrm>
            <a:custGeom>
              <a:avLst/>
              <a:gdLst>
                <a:gd name="T0" fmla="*/ 20 w 20"/>
                <a:gd name="T1" fmla="*/ 0 h 35"/>
                <a:gd name="T2" fmla="*/ 0 w 20"/>
                <a:gd name="T3" fmla="*/ 17 h 35"/>
                <a:gd name="T4" fmla="*/ 19 w 20"/>
                <a:gd name="T5" fmla="*/ 35 h 35"/>
                <a:gd name="T6" fmla="*/ 20 w 20"/>
                <a:gd name="T7" fmla="*/ 33 h 35"/>
                <a:gd name="T8" fmla="*/ 20 w 20"/>
                <a:gd name="T9" fmla="*/ 1 h 35"/>
                <a:gd name="T10" fmla="*/ 20 w 2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5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4"/>
                    <a:pt x="20" y="34"/>
                    <a:pt x="20" y="3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Freeform 110"/>
            <p:cNvSpPr/>
            <p:nvPr/>
          </p:nvSpPr>
          <p:spPr bwMode="auto">
            <a:xfrm>
              <a:off x="5978526" y="1633538"/>
              <a:ext cx="74613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2 h 36"/>
                <a:gd name="T4" fmla="*/ 0 w 20"/>
                <a:gd name="T5" fmla="*/ 34 h 36"/>
                <a:gd name="T6" fmla="*/ 0 w 20"/>
                <a:gd name="T7" fmla="*/ 36 h 36"/>
                <a:gd name="T8" fmla="*/ 20 w 20"/>
                <a:gd name="T9" fmla="*/ 18 h 36"/>
                <a:gd name="T10" fmla="*/ 0 w 20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20" y="18"/>
                    <a:pt x="20" y="18"/>
                    <a:pt x="20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111"/>
            <p:cNvSpPr/>
            <p:nvPr/>
          </p:nvSpPr>
          <p:spPr bwMode="auto">
            <a:xfrm>
              <a:off x="5992813" y="1712913"/>
              <a:ext cx="209550" cy="63500"/>
            </a:xfrm>
            <a:custGeom>
              <a:avLst/>
              <a:gdLst>
                <a:gd name="T0" fmla="*/ 66 w 132"/>
                <a:gd name="T1" fmla="*/ 19 h 40"/>
                <a:gd name="T2" fmla="*/ 45 w 132"/>
                <a:gd name="T3" fmla="*/ 0 h 40"/>
                <a:gd name="T4" fmla="*/ 0 w 132"/>
                <a:gd name="T5" fmla="*/ 40 h 40"/>
                <a:gd name="T6" fmla="*/ 0 w 132"/>
                <a:gd name="T7" fmla="*/ 40 h 40"/>
                <a:gd name="T8" fmla="*/ 132 w 132"/>
                <a:gd name="T9" fmla="*/ 40 h 40"/>
                <a:gd name="T10" fmla="*/ 88 w 132"/>
                <a:gd name="T11" fmla="*/ 0 h 40"/>
                <a:gd name="T12" fmla="*/ 66 w 132"/>
                <a:gd name="T1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40">
                  <a:moveTo>
                    <a:pt x="66" y="19"/>
                  </a:moveTo>
                  <a:lnTo>
                    <a:pt x="45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32" y="40"/>
                  </a:lnTo>
                  <a:lnTo>
                    <a:pt x="88" y="0"/>
                  </a:lnTo>
                  <a:lnTo>
                    <a:pt x="6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TextBox 13"/>
          <p:cNvSpPr txBox="1"/>
          <p:nvPr/>
        </p:nvSpPr>
        <p:spPr>
          <a:xfrm>
            <a:off x="4397045" y="1602601"/>
            <a:ext cx="2749764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5077563" y="2704455"/>
            <a:ext cx="4055516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4781790" y="3396099"/>
            <a:ext cx="27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d-ID" sz="1200" dirty="0" smtClean="0">
                <a:solidFill>
                  <a:schemeClr val="bg2"/>
                </a:solidFill>
                <a:latin typeface="Raleway" panose="020B0003030101060003" pitchFamily="34" charset="0"/>
              </a:rPr>
              <a:t>.</a:t>
            </a:r>
            <a:endParaRPr lang="en-US" sz="1200" b="1" dirty="0">
              <a:solidFill>
                <a:schemeClr val="bg2"/>
              </a:solidFill>
              <a:latin typeface="Raleway" panose="020B0003030101060003" pitchFamily="34" charset="0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4781790" y="3036942"/>
            <a:ext cx="27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d-ID" sz="1200" dirty="0" smtClean="0">
                <a:solidFill>
                  <a:schemeClr val="bg2"/>
                </a:solidFill>
                <a:latin typeface="Raleway" panose="020B0003030101060003" pitchFamily="34" charset="0"/>
              </a:rPr>
              <a:t>.</a:t>
            </a:r>
            <a:endParaRPr lang="en-US" sz="1200" b="1" dirty="0">
              <a:solidFill>
                <a:schemeClr val="bg2"/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4781790" y="2318626"/>
            <a:ext cx="27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d-ID" sz="1200" dirty="0" smtClean="0">
                <a:solidFill>
                  <a:schemeClr val="bg2"/>
                </a:solidFill>
                <a:latin typeface="Raleway" panose="020B0003030101060003" pitchFamily="34" charset="0"/>
              </a:rPr>
              <a:t>.</a:t>
            </a:r>
            <a:endParaRPr lang="en-US" sz="1200" b="1" dirty="0">
              <a:solidFill>
                <a:schemeClr val="bg2"/>
              </a:solidFill>
              <a:latin typeface="Raleway" panose="020B0003030101060003" pitchFamily="34" charset="0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4781790" y="2677784"/>
            <a:ext cx="27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d-ID" sz="1200" dirty="0" smtClean="0">
                <a:solidFill>
                  <a:schemeClr val="bg2"/>
                </a:solidFill>
                <a:latin typeface="Raleway" panose="020B0003030101060003" pitchFamily="34" charset="0"/>
              </a:rPr>
              <a:t>.</a:t>
            </a:r>
            <a:endParaRPr lang="en-US" sz="1200" b="1" dirty="0">
              <a:solidFill>
                <a:schemeClr val="bg2"/>
              </a:solidFill>
              <a:latin typeface="Raleway" panose="020B0003030101060003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5077563" y="3060727"/>
            <a:ext cx="4055516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5077563" y="2345356"/>
            <a:ext cx="4055516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5077563" y="3420288"/>
            <a:ext cx="4055516" cy="2215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7146196" y="522127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7166694" y="5649100"/>
            <a:ext cx="1707861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" name="Straight Connector 31"/>
          <p:cNvCxnSpPr/>
          <p:nvPr/>
        </p:nvCxnSpPr>
        <p:spPr>
          <a:xfrm>
            <a:off x="9476777" y="5534762"/>
            <a:ext cx="119579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3"/>
          <p:cNvSpPr txBox="1"/>
          <p:nvPr/>
        </p:nvSpPr>
        <p:spPr>
          <a:xfrm>
            <a:off x="9456279" y="522127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9476777" y="5649100"/>
            <a:ext cx="1707861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6" name="Straight Connector 31"/>
          <p:cNvCxnSpPr/>
          <p:nvPr/>
        </p:nvCxnSpPr>
        <p:spPr>
          <a:xfrm>
            <a:off x="4912104" y="5534762"/>
            <a:ext cx="1195793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3"/>
          <p:cNvSpPr txBox="1"/>
          <p:nvPr/>
        </p:nvSpPr>
        <p:spPr>
          <a:xfrm>
            <a:off x="4891606" y="522127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4912104" y="5649100"/>
            <a:ext cx="1707861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7"/>
          <p:cNvSpPr/>
          <p:nvPr/>
        </p:nvSpPr>
        <p:spPr>
          <a:xfrm>
            <a:off x="1327527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ounded Rectangle 8"/>
          <p:cNvSpPr/>
          <p:nvPr/>
        </p:nvSpPr>
        <p:spPr>
          <a:xfrm>
            <a:off x="3901707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reeform 5"/>
          <p:cNvSpPr/>
          <p:nvPr/>
        </p:nvSpPr>
        <p:spPr bwMode="auto">
          <a:xfrm flipH="1">
            <a:off x="2183796" y="4710904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5"/>
          <p:cNvSpPr/>
          <p:nvPr/>
        </p:nvSpPr>
        <p:spPr bwMode="auto">
          <a:xfrm rot="10800000">
            <a:off x="4800463" y="2245689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Rounded Rectangle 11"/>
          <p:cNvSpPr/>
          <p:nvPr/>
        </p:nvSpPr>
        <p:spPr>
          <a:xfrm>
            <a:off x="6480563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ounded Rectangle 12"/>
          <p:cNvSpPr/>
          <p:nvPr/>
        </p:nvSpPr>
        <p:spPr>
          <a:xfrm>
            <a:off x="9060103" y="3143067"/>
            <a:ext cx="1786082" cy="1410065"/>
          </a:xfrm>
          <a:prstGeom prst="round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Freeform 5"/>
          <p:cNvSpPr/>
          <p:nvPr/>
        </p:nvSpPr>
        <p:spPr bwMode="auto">
          <a:xfrm flipH="1">
            <a:off x="7329492" y="4710904"/>
            <a:ext cx="2084808" cy="759748"/>
          </a:xfrm>
          <a:custGeom>
            <a:avLst/>
            <a:gdLst>
              <a:gd name="T0" fmla="*/ 13 w 487"/>
              <a:gd name="T1" fmla="*/ 0 h 176"/>
              <a:gd name="T2" fmla="*/ 0 w 487"/>
              <a:gd name="T3" fmla="*/ 50 h 176"/>
              <a:gd name="T4" fmla="*/ 14 w 487"/>
              <a:gd name="T5" fmla="*/ 31 h 176"/>
              <a:gd name="T6" fmla="*/ 17 w 487"/>
              <a:gd name="T7" fmla="*/ 40 h 176"/>
              <a:gd name="T8" fmla="*/ 20 w 487"/>
              <a:gd name="T9" fmla="*/ 46 h 176"/>
              <a:gd name="T10" fmla="*/ 21 w 487"/>
              <a:gd name="T11" fmla="*/ 47 h 176"/>
              <a:gd name="T12" fmla="*/ 42 w 487"/>
              <a:gd name="T13" fmla="*/ 79 h 176"/>
              <a:gd name="T14" fmla="*/ 84 w 487"/>
              <a:gd name="T15" fmla="*/ 121 h 176"/>
              <a:gd name="T16" fmla="*/ 115 w 487"/>
              <a:gd name="T17" fmla="*/ 141 h 176"/>
              <a:gd name="T18" fmla="*/ 121 w 487"/>
              <a:gd name="T19" fmla="*/ 144 h 176"/>
              <a:gd name="T20" fmla="*/ 134 w 487"/>
              <a:gd name="T21" fmla="*/ 151 h 176"/>
              <a:gd name="T22" fmla="*/ 140 w 487"/>
              <a:gd name="T23" fmla="*/ 154 h 176"/>
              <a:gd name="T24" fmla="*/ 160 w 487"/>
              <a:gd name="T25" fmla="*/ 161 h 176"/>
              <a:gd name="T26" fmla="*/ 239 w 487"/>
              <a:gd name="T27" fmla="*/ 176 h 176"/>
              <a:gd name="T28" fmla="*/ 259 w 487"/>
              <a:gd name="T29" fmla="*/ 176 h 176"/>
              <a:gd name="T30" fmla="*/ 265 w 487"/>
              <a:gd name="T31" fmla="*/ 176 h 176"/>
              <a:gd name="T32" fmla="*/ 277 w 487"/>
              <a:gd name="T33" fmla="*/ 175 h 176"/>
              <a:gd name="T34" fmla="*/ 336 w 487"/>
              <a:gd name="T35" fmla="*/ 164 h 176"/>
              <a:gd name="T36" fmla="*/ 437 w 487"/>
              <a:gd name="T37" fmla="*/ 106 h 176"/>
              <a:gd name="T38" fmla="*/ 481 w 487"/>
              <a:gd name="T39" fmla="*/ 50 h 176"/>
              <a:gd name="T40" fmla="*/ 486 w 487"/>
              <a:gd name="T41" fmla="*/ 41 h 176"/>
              <a:gd name="T42" fmla="*/ 471 w 487"/>
              <a:gd name="T43" fmla="*/ 30 h 176"/>
              <a:gd name="T44" fmla="*/ 468 w 487"/>
              <a:gd name="T45" fmla="*/ 37 h 176"/>
              <a:gd name="T46" fmla="*/ 443 w 487"/>
              <a:gd name="T47" fmla="*/ 73 h 176"/>
              <a:gd name="T48" fmla="*/ 367 w 487"/>
              <a:gd name="T49" fmla="*/ 132 h 176"/>
              <a:gd name="T50" fmla="*/ 344 w 487"/>
              <a:gd name="T51" fmla="*/ 142 h 176"/>
              <a:gd name="T52" fmla="*/ 329 w 487"/>
              <a:gd name="T53" fmla="*/ 147 h 176"/>
              <a:gd name="T54" fmla="*/ 279 w 487"/>
              <a:gd name="T55" fmla="*/ 157 h 176"/>
              <a:gd name="T56" fmla="*/ 270 w 487"/>
              <a:gd name="T57" fmla="*/ 157 h 176"/>
              <a:gd name="T58" fmla="*/ 261 w 487"/>
              <a:gd name="T59" fmla="*/ 158 h 176"/>
              <a:gd name="T60" fmla="*/ 187 w 487"/>
              <a:gd name="T61" fmla="*/ 150 h 176"/>
              <a:gd name="T62" fmla="*/ 174 w 487"/>
              <a:gd name="T63" fmla="*/ 147 h 176"/>
              <a:gd name="T64" fmla="*/ 168 w 487"/>
              <a:gd name="T65" fmla="*/ 145 h 176"/>
              <a:gd name="T66" fmla="*/ 156 w 487"/>
              <a:gd name="T67" fmla="*/ 140 h 176"/>
              <a:gd name="T68" fmla="*/ 150 w 487"/>
              <a:gd name="T69" fmla="*/ 138 h 176"/>
              <a:gd name="T70" fmla="*/ 137 w 487"/>
              <a:gd name="T71" fmla="*/ 132 h 176"/>
              <a:gd name="T72" fmla="*/ 111 w 487"/>
              <a:gd name="T73" fmla="*/ 118 h 176"/>
              <a:gd name="T74" fmla="*/ 102 w 487"/>
              <a:gd name="T75" fmla="*/ 112 h 176"/>
              <a:gd name="T76" fmla="*/ 81 w 487"/>
              <a:gd name="T77" fmla="*/ 95 h 176"/>
              <a:gd name="T78" fmla="*/ 75 w 487"/>
              <a:gd name="T79" fmla="*/ 89 h 176"/>
              <a:gd name="T80" fmla="*/ 71 w 487"/>
              <a:gd name="T81" fmla="*/ 85 h 176"/>
              <a:gd name="T82" fmla="*/ 38 w 487"/>
              <a:gd name="T83" fmla="*/ 40 h 176"/>
              <a:gd name="T84" fmla="*/ 37 w 487"/>
              <a:gd name="T85" fmla="*/ 38 h 176"/>
              <a:gd name="T86" fmla="*/ 37 w 487"/>
              <a:gd name="T87" fmla="*/ 37 h 176"/>
              <a:gd name="T88" fmla="*/ 36 w 487"/>
              <a:gd name="T89" fmla="*/ 36 h 176"/>
              <a:gd name="T90" fmla="*/ 32 w 487"/>
              <a:gd name="T91" fmla="*/ 28 h 176"/>
              <a:gd name="T92" fmla="*/ 41 w 487"/>
              <a:gd name="T93" fmla="*/ 23 h 176"/>
              <a:gd name="T94" fmla="*/ 54 w 487"/>
              <a:gd name="T95" fmla="*/ 2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7" h="176">
                <a:moveTo>
                  <a:pt x="54" y="25"/>
                </a:moveTo>
                <a:cubicBezTo>
                  <a:pt x="40" y="19"/>
                  <a:pt x="26" y="11"/>
                  <a:pt x="13" y="0"/>
                </a:cubicBezTo>
                <a:cubicBezTo>
                  <a:pt x="6" y="16"/>
                  <a:pt x="2" y="33"/>
                  <a:pt x="0" y="52"/>
                </a:cubicBezTo>
                <a:cubicBezTo>
                  <a:pt x="0" y="52"/>
                  <a:pt x="0" y="51"/>
                  <a:pt x="0" y="50"/>
                </a:cubicBezTo>
                <a:cubicBezTo>
                  <a:pt x="1" y="49"/>
                  <a:pt x="1" y="47"/>
                  <a:pt x="3" y="45"/>
                </a:cubicBezTo>
                <a:cubicBezTo>
                  <a:pt x="5" y="40"/>
                  <a:pt x="8" y="35"/>
                  <a:pt x="14" y="31"/>
                </a:cubicBezTo>
                <a:cubicBezTo>
                  <a:pt x="14" y="31"/>
                  <a:pt x="14" y="33"/>
                  <a:pt x="15" y="35"/>
                </a:cubicBezTo>
                <a:cubicBezTo>
                  <a:pt x="16" y="37"/>
                  <a:pt x="17" y="38"/>
                  <a:pt x="17" y="40"/>
                </a:cubicBezTo>
                <a:cubicBezTo>
                  <a:pt x="18" y="41"/>
                  <a:pt x="19" y="43"/>
                  <a:pt x="20" y="44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5" y="54"/>
                  <a:pt x="25" y="54"/>
                  <a:pt x="25" y="54"/>
                </a:cubicBezTo>
                <a:cubicBezTo>
                  <a:pt x="30" y="63"/>
                  <a:pt x="36" y="71"/>
                  <a:pt x="42" y="79"/>
                </a:cubicBezTo>
                <a:cubicBezTo>
                  <a:pt x="48" y="87"/>
                  <a:pt x="55" y="94"/>
                  <a:pt x="62" y="101"/>
                </a:cubicBezTo>
                <a:cubicBezTo>
                  <a:pt x="69" y="108"/>
                  <a:pt x="76" y="115"/>
                  <a:pt x="84" y="121"/>
                </a:cubicBezTo>
                <a:cubicBezTo>
                  <a:pt x="92" y="127"/>
                  <a:pt x="100" y="132"/>
                  <a:pt x="108" y="137"/>
                </a:cubicBezTo>
                <a:cubicBezTo>
                  <a:pt x="110" y="139"/>
                  <a:pt x="112" y="140"/>
                  <a:pt x="115" y="141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20" y="144"/>
                  <a:pt x="121" y="144"/>
                </a:cubicBezTo>
                <a:cubicBezTo>
                  <a:pt x="123" y="145"/>
                  <a:pt x="125" y="147"/>
                  <a:pt x="127" y="148"/>
                </a:cubicBezTo>
                <a:cubicBezTo>
                  <a:pt x="129" y="149"/>
                  <a:pt x="132" y="150"/>
                  <a:pt x="134" y="151"/>
                </a:cubicBezTo>
                <a:cubicBezTo>
                  <a:pt x="135" y="151"/>
                  <a:pt x="136" y="152"/>
                  <a:pt x="137" y="152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2" y="154"/>
                  <a:pt x="144" y="155"/>
                  <a:pt x="147" y="156"/>
                </a:cubicBezTo>
                <a:cubicBezTo>
                  <a:pt x="151" y="158"/>
                  <a:pt x="155" y="160"/>
                  <a:pt x="160" y="161"/>
                </a:cubicBezTo>
                <a:cubicBezTo>
                  <a:pt x="169" y="164"/>
                  <a:pt x="178" y="166"/>
                  <a:pt x="186" y="169"/>
                </a:cubicBezTo>
                <a:cubicBezTo>
                  <a:pt x="204" y="173"/>
                  <a:pt x="222" y="175"/>
                  <a:pt x="239" y="176"/>
                </a:cubicBezTo>
                <a:cubicBezTo>
                  <a:pt x="244" y="176"/>
                  <a:pt x="248" y="176"/>
                  <a:pt x="252" y="176"/>
                </a:cubicBezTo>
                <a:cubicBezTo>
                  <a:pt x="254" y="176"/>
                  <a:pt x="256" y="176"/>
                  <a:pt x="259" y="176"/>
                </a:cubicBezTo>
                <a:cubicBezTo>
                  <a:pt x="260" y="176"/>
                  <a:pt x="261" y="176"/>
                  <a:pt x="262" y="176"/>
                </a:cubicBezTo>
                <a:cubicBezTo>
                  <a:pt x="263" y="176"/>
                  <a:pt x="264" y="176"/>
                  <a:pt x="265" y="176"/>
                </a:cubicBezTo>
                <a:cubicBezTo>
                  <a:pt x="267" y="176"/>
                  <a:pt x="269" y="176"/>
                  <a:pt x="271" y="175"/>
                </a:cubicBezTo>
                <a:cubicBezTo>
                  <a:pt x="273" y="175"/>
                  <a:pt x="275" y="175"/>
                  <a:pt x="277" y="175"/>
                </a:cubicBezTo>
                <a:cubicBezTo>
                  <a:pt x="282" y="175"/>
                  <a:pt x="286" y="174"/>
                  <a:pt x="290" y="174"/>
                </a:cubicBezTo>
                <a:cubicBezTo>
                  <a:pt x="306" y="172"/>
                  <a:pt x="321" y="168"/>
                  <a:pt x="336" y="164"/>
                </a:cubicBezTo>
                <a:cubicBezTo>
                  <a:pt x="365" y="155"/>
                  <a:pt x="390" y="142"/>
                  <a:pt x="410" y="128"/>
                </a:cubicBezTo>
                <a:cubicBezTo>
                  <a:pt x="420" y="121"/>
                  <a:pt x="429" y="113"/>
                  <a:pt x="437" y="106"/>
                </a:cubicBezTo>
                <a:cubicBezTo>
                  <a:pt x="445" y="99"/>
                  <a:pt x="452" y="91"/>
                  <a:pt x="457" y="85"/>
                </a:cubicBezTo>
                <a:cubicBezTo>
                  <a:pt x="469" y="71"/>
                  <a:pt x="476" y="59"/>
                  <a:pt x="481" y="50"/>
                </a:cubicBezTo>
                <a:cubicBezTo>
                  <a:pt x="482" y="48"/>
                  <a:pt x="483" y="46"/>
                  <a:pt x="484" y="45"/>
                </a:cubicBezTo>
                <a:cubicBezTo>
                  <a:pt x="485" y="43"/>
                  <a:pt x="485" y="42"/>
                  <a:pt x="486" y="41"/>
                </a:cubicBezTo>
                <a:cubicBezTo>
                  <a:pt x="487" y="38"/>
                  <a:pt x="487" y="37"/>
                  <a:pt x="487" y="37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71" y="30"/>
                  <a:pt x="471" y="31"/>
                  <a:pt x="470" y="33"/>
                </a:cubicBezTo>
                <a:cubicBezTo>
                  <a:pt x="469" y="34"/>
                  <a:pt x="468" y="35"/>
                  <a:pt x="468" y="37"/>
                </a:cubicBezTo>
                <a:cubicBezTo>
                  <a:pt x="467" y="38"/>
                  <a:pt x="466" y="40"/>
                  <a:pt x="465" y="42"/>
                </a:cubicBezTo>
                <a:cubicBezTo>
                  <a:pt x="461" y="50"/>
                  <a:pt x="454" y="61"/>
                  <a:pt x="443" y="73"/>
                </a:cubicBezTo>
                <a:cubicBezTo>
                  <a:pt x="433" y="86"/>
                  <a:pt x="418" y="100"/>
                  <a:pt x="399" y="114"/>
                </a:cubicBezTo>
                <a:cubicBezTo>
                  <a:pt x="389" y="120"/>
                  <a:pt x="379" y="126"/>
                  <a:pt x="367" y="132"/>
                </a:cubicBezTo>
                <a:cubicBezTo>
                  <a:pt x="361" y="135"/>
                  <a:pt x="355" y="138"/>
                  <a:pt x="349" y="140"/>
                </a:cubicBezTo>
                <a:cubicBezTo>
                  <a:pt x="347" y="141"/>
                  <a:pt x="345" y="141"/>
                  <a:pt x="344" y="142"/>
                </a:cubicBezTo>
                <a:cubicBezTo>
                  <a:pt x="342" y="143"/>
                  <a:pt x="340" y="143"/>
                  <a:pt x="339" y="144"/>
                </a:cubicBezTo>
                <a:cubicBezTo>
                  <a:pt x="335" y="145"/>
                  <a:pt x="332" y="146"/>
                  <a:pt x="329" y="147"/>
                </a:cubicBezTo>
                <a:cubicBezTo>
                  <a:pt x="315" y="151"/>
                  <a:pt x="300" y="154"/>
                  <a:pt x="285" y="156"/>
                </a:cubicBezTo>
                <a:cubicBezTo>
                  <a:pt x="283" y="156"/>
                  <a:pt x="281" y="156"/>
                  <a:pt x="279" y="157"/>
                </a:cubicBezTo>
                <a:cubicBezTo>
                  <a:pt x="277" y="157"/>
                  <a:pt x="275" y="157"/>
                  <a:pt x="273" y="157"/>
                </a:cubicBezTo>
                <a:cubicBezTo>
                  <a:pt x="272" y="157"/>
                  <a:pt x="271" y="157"/>
                  <a:pt x="270" y="157"/>
                </a:cubicBezTo>
                <a:cubicBezTo>
                  <a:pt x="269" y="157"/>
                  <a:pt x="268" y="158"/>
                  <a:pt x="267" y="158"/>
                </a:cubicBezTo>
                <a:cubicBezTo>
                  <a:pt x="265" y="158"/>
                  <a:pt x="263" y="158"/>
                  <a:pt x="261" y="158"/>
                </a:cubicBezTo>
                <a:cubicBezTo>
                  <a:pt x="253" y="158"/>
                  <a:pt x="245" y="158"/>
                  <a:pt x="237" y="158"/>
                </a:cubicBezTo>
                <a:cubicBezTo>
                  <a:pt x="221" y="157"/>
                  <a:pt x="204" y="154"/>
                  <a:pt x="187" y="150"/>
                </a:cubicBezTo>
                <a:cubicBezTo>
                  <a:pt x="185" y="150"/>
                  <a:pt x="183" y="149"/>
                  <a:pt x="181" y="149"/>
                </a:cubicBezTo>
                <a:cubicBezTo>
                  <a:pt x="179" y="148"/>
                  <a:pt x="176" y="147"/>
                  <a:pt x="174" y="147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6" y="144"/>
                  <a:pt x="164" y="143"/>
                  <a:pt x="162" y="143"/>
                </a:cubicBezTo>
                <a:cubicBezTo>
                  <a:pt x="160" y="142"/>
                  <a:pt x="158" y="141"/>
                  <a:pt x="156" y="140"/>
                </a:cubicBezTo>
                <a:cubicBezTo>
                  <a:pt x="153" y="139"/>
                  <a:pt x="153" y="139"/>
                  <a:pt x="153" y="139"/>
                </a:cubicBezTo>
                <a:cubicBezTo>
                  <a:pt x="150" y="138"/>
                  <a:pt x="150" y="138"/>
                  <a:pt x="150" y="138"/>
                </a:cubicBezTo>
                <a:cubicBezTo>
                  <a:pt x="148" y="137"/>
                  <a:pt x="145" y="136"/>
                  <a:pt x="143" y="135"/>
                </a:cubicBezTo>
                <a:cubicBezTo>
                  <a:pt x="141" y="134"/>
                  <a:pt x="139" y="133"/>
                  <a:pt x="137" y="132"/>
                </a:cubicBezTo>
                <a:cubicBezTo>
                  <a:pt x="129" y="128"/>
                  <a:pt x="121" y="124"/>
                  <a:pt x="114" y="119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7"/>
                  <a:pt x="109" y="116"/>
                  <a:pt x="108" y="116"/>
                </a:cubicBezTo>
                <a:cubicBezTo>
                  <a:pt x="106" y="114"/>
                  <a:pt x="104" y="113"/>
                  <a:pt x="102" y="112"/>
                </a:cubicBezTo>
                <a:cubicBezTo>
                  <a:pt x="99" y="109"/>
                  <a:pt x="95" y="106"/>
                  <a:pt x="91" y="104"/>
                </a:cubicBezTo>
                <a:cubicBezTo>
                  <a:pt x="88" y="101"/>
                  <a:pt x="84" y="98"/>
                  <a:pt x="81" y="95"/>
                </a:cubicBezTo>
                <a:cubicBezTo>
                  <a:pt x="79" y="93"/>
                  <a:pt x="77" y="91"/>
                  <a:pt x="76" y="90"/>
                </a:cubicBezTo>
                <a:cubicBezTo>
                  <a:pt x="75" y="89"/>
                  <a:pt x="75" y="89"/>
                  <a:pt x="75" y="89"/>
                </a:cubicBezTo>
                <a:cubicBezTo>
                  <a:pt x="73" y="87"/>
                  <a:pt x="73" y="87"/>
                  <a:pt x="73" y="87"/>
                </a:cubicBezTo>
                <a:cubicBezTo>
                  <a:pt x="71" y="85"/>
                  <a:pt x="71" y="85"/>
                  <a:pt x="71" y="85"/>
                </a:cubicBezTo>
                <a:cubicBezTo>
                  <a:pt x="64" y="78"/>
                  <a:pt x="58" y="71"/>
                  <a:pt x="53" y="64"/>
                </a:cubicBezTo>
                <a:cubicBezTo>
                  <a:pt x="47" y="56"/>
                  <a:pt x="42" y="48"/>
                  <a:pt x="38" y="40"/>
                </a:cubicBezTo>
                <a:cubicBezTo>
                  <a:pt x="38" y="40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5"/>
                  <a:pt x="34" y="33"/>
                  <a:pt x="34" y="32"/>
                </a:cubicBezTo>
                <a:cubicBezTo>
                  <a:pt x="33" y="30"/>
                  <a:pt x="32" y="29"/>
                  <a:pt x="32" y="28"/>
                </a:cubicBezTo>
                <a:cubicBezTo>
                  <a:pt x="31" y="26"/>
                  <a:pt x="30" y="24"/>
                  <a:pt x="30" y="24"/>
                </a:cubicBezTo>
                <a:cubicBezTo>
                  <a:pt x="34" y="23"/>
                  <a:pt x="37" y="23"/>
                  <a:pt x="41" y="23"/>
                </a:cubicBezTo>
                <a:cubicBezTo>
                  <a:pt x="43" y="23"/>
                  <a:pt x="45" y="24"/>
                  <a:pt x="48" y="24"/>
                </a:cubicBezTo>
                <a:cubicBezTo>
                  <a:pt x="50" y="24"/>
                  <a:pt x="52" y="24"/>
                  <a:pt x="54" y="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6" name="Group 18"/>
          <p:cNvGrpSpPr/>
          <p:nvPr/>
        </p:nvGrpSpPr>
        <p:grpSpPr>
          <a:xfrm>
            <a:off x="1981155" y="3506902"/>
            <a:ext cx="478826" cy="438923"/>
            <a:chOff x="7816850" y="1350963"/>
            <a:chExt cx="895350" cy="820737"/>
          </a:xfrm>
          <a:solidFill>
            <a:schemeClr val="accent1"/>
          </a:solidFill>
        </p:grpSpPr>
        <p:sp>
          <p:nvSpPr>
            <p:cNvPr id="17" name="Freeform 29"/>
            <p:cNvSpPr/>
            <p:nvPr/>
          </p:nvSpPr>
          <p:spPr bwMode="auto">
            <a:xfrm>
              <a:off x="7850188" y="1792288"/>
              <a:ext cx="828675" cy="379412"/>
            </a:xfrm>
            <a:custGeom>
              <a:avLst/>
              <a:gdLst>
                <a:gd name="T0" fmla="*/ 119 w 218"/>
                <a:gd name="T1" fmla="*/ 26 h 100"/>
                <a:gd name="T2" fmla="*/ 99 w 218"/>
                <a:gd name="T3" fmla="*/ 26 h 100"/>
                <a:gd name="T4" fmla="*/ 73 w 218"/>
                <a:gd name="T5" fmla="*/ 0 h 100"/>
                <a:gd name="T6" fmla="*/ 0 w 218"/>
                <a:gd name="T7" fmla="*/ 0 h 100"/>
                <a:gd name="T8" fmla="*/ 0 w 218"/>
                <a:gd name="T9" fmla="*/ 70 h 100"/>
                <a:gd name="T10" fmla="*/ 29 w 218"/>
                <a:gd name="T11" fmla="*/ 100 h 100"/>
                <a:gd name="T12" fmla="*/ 189 w 218"/>
                <a:gd name="T13" fmla="*/ 100 h 100"/>
                <a:gd name="T14" fmla="*/ 218 w 218"/>
                <a:gd name="T15" fmla="*/ 70 h 100"/>
                <a:gd name="T16" fmla="*/ 218 w 218"/>
                <a:gd name="T17" fmla="*/ 0 h 100"/>
                <a:gd name="T18" fmla="*/ 145 w 218"/>
                <a:gd name="T19" fmla="*/ 0 h 100"/>
                <a:gd name="T20" fmla="*/ 119 w 218"/>
                <a:gd name="T21" fmla="*/ 2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00">
                  <a:moveTo>
                    <a:pt x="119" y="26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85" y="26"/>
                    <a:pt x="73" y="1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6"/>
                    <a:pt x="13" y="100"/>
                    <a:pt x="2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205" y="100"/>
                    <a:pt x="218" y="86"/>
                    <a:pt x="218" y="7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14"/>
                    <a:pt x="133" y="26"/>
                    <a:pt x="1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30"/>
            <p:cNvSpPr>
              <a:spLocks noEditPoints="1"/>
            </p:cNvSpPr>
            <p:nvPr/>
          </p:nvSpPr>
          <p:spPr bwMode="auto">
            <a:xfrm>
              <a:off x="7816850" y="1350963"/>
              <a:ext cx="895350" cy="498475"/>
            </a:xfrm>
            <a:custGeom>
              <a:avLst/>
              <a:gdLst>
                <a:gd name="T0" fmla="*/ 204 w 236"/>
                <a:gd name="T1" fmla="*/ 44 h 131"/>
                <a:gd name="T2" fmla="*/ 163 w 236"/>
                <a:gd name="T3" fmla="*/ 44 h 131"/>
                <a:gd name="T4" fmla="*/ 163 w 236"/>
                <a:gd name="T5" fmla="*/ 30 h 131"/>
                <a:gd name="T6" fmla="*/ 133 w 236"/>
                <a:gd name="T7" fmla="*/ 0 h 131"/>
                <a:gd name="T8" fmla="*/ 103 w 236"/>
                <a:gd name="T9" fmla="*/ 0 h 131"/>
                <a:gd name="T10" fmla="*/ 73 w 236"/>
                <a:gd name="T11" fmla="*/ 30 h 131"/>
                <a:gd name="T12" fmla="*/ 73 w 236"/>
                <a:gd name="T13" fmla="*/ 44 h 131"/>
                <a:gd name="T14" fmla="*/ 32 w 236"/>
                <a:gd name="T15" fmla="*/ 44 h 131"/>
                <a:gd name="T16" fmla="*/ 0 w 236"/>
                <a:gd name="T17" fmla="*/ 75 h 131"/>
                <a:gd name="T18" fmla="*/ 0 w 236"/>
                <a:gd name="T19" fmla="*/ 106 h 131"/>
                <a:gd name="T20" fmla="*/ 92 w 236"/>
                <a:gd name="T21" fmla="*/ 106 h 131"/>
                <a:gd name="T22" fmla="*/ 92 w 236"/>
                <a:gd name="T23" fmla="*/ 115 h 131"/>
                <a:gd name="T24" fmla="*/ 108 w 236"/>
                <a:gd name="T25" fmla="*/ 131 h 131"/>
                <a:gd name="T26" fmla="*/ 128 w 236"/>
                <a:gd name="T27" fmla="*/ 131 h 131"/>
                <a:gd name="T28" fmla="*/ 144 w 236"/>
                <a:gd name="T29" fmla="*/ 115 h 131"/>
                <a:gd name="T30" fmla="*/ 144 w 236"/>
                <a:gd name="T31" fmla="*/ 106 h 131"/>
                <a:gd name="T32" fmla="*/ 236 w 236"/>
                <a:gd name="T33" fmla="*/ 106 h 131"/>
                <a:gd name="T34" fmla="*/ 236 w 236"/>
                <a:gd name="T35" fmla="*/ 75 h 131"/>
                <a:gd name="T36" fmla="*/ 204 w 236"/>
                <a:gd name="T37" fmla="*/ 44 h 131"/>
                <a:gd name="T38" fmla="*/ 92 w 236"/>
                <a:gd name="T39" fmla="*/ 30 h 131"/>
                <a:gd name="T40" fmla="*/ 103 w 236"/>
                <a:gd name="T41" fmla="*/ 19 h 131"/>
                <a:gd name="T42" fmla="*/ 133 w 236"/>
                <a:gd name="T43" fmla="*/ 19 h 131"/>
                <a:gd name="T44" fmla="*/ 144 w 236"/>
                <a:gd name="T45" fmla="*/ 30 h 131"/>
                <a:gd name="T46" fmla="*/ 144 w 236"/>
                <a:gd name="T47" fmla="*/ 44 h 131"/>
                <a:gd name="T48" fmla="*/ 92 w 236"/>
                <a:gd name="T49" fmla="*/ 44 h 131"/>
                <a:gd name="T50" fmla="*/ 92 w 236"/>
                <a:gd name="T51" fmla="*/ 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131">
                  <a:moveTo>
                    <a:pt x="204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86" y="0"/>
                    <a:pt x="73" y="14"/>
                    <a:pt x="73" y="30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5" y="44"/>
                    <a:pt x="0" y="58"/>
                    <a:pt x="0" y="7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24"/>
                    <a:pt x="99" y="131"/>
                    <a:pt x="108" y="131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37" y="131"/>
                    <a:pt x="144" y="124"/>
                    <a:pt x="144" y="115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58"/>
                    <a:pt x="221" y="44"/>
                    <a:pt x="204" y="44"/>
                  </a:cubicBezTo>
                  <a:close/>
                  <a:moveTo>
                    <a:pt x="92" y="30"/>
                  </a:moveTo>
                  <a:cubicBezTo>
                    <a:pt x="92" y="24"/>
                    <a:pt x="97" y="19"/>
                    <a:pt x="10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4" y="24"/>
                    <a:pt x="144" y="3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9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9" name="Group 21"/>
          <p:cNvGrpSpPr/>
          <p:nvPr/>
        </p:nvGrpSpPr>
        <p:grpSpPr>
          <a:xfrm>
            <a:off x="4557455" y="3766765"/>
            <a:ext cx="474586" cy="458186"/>
            <a:chOff x="4064000" y="5461000"/>
            <a:chExt cx="735013" cy="709613"/>
          </a:xfrm>
          <a:solidFill>
            <a:schemeClr val="accent2"/>
          </a:solidFill>
        </p:grpSpPr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064000" y="5461000"/>
              <a:ext cx="708025" cy="709613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4352925" y="5691188"/>
              <a:ext cx="446088" cy="44608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433888" y="5754688"/>
              <a:ext cx="190500" cy="141288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3" name="Group 26"/>
          <p:cNvGrpSpPr/>
          <p:nvPr/>
        </p:nvGrpSpPr>
        <p:grpSpPr>
          <a:xfrm>
            <a:off x="7132970" y="3456148"/>
            <a:ext cx="509549" cy="540431"/>
            <a:chOff x="7404100" y="3633788"/>
            <a:chExt cx="628651" cy="666751"/>
          </a:xfrm>
          <a:solidFill>
            <a:schemeClr val="accent3"/>
          </a:solidFill>
        </p:grpSpPr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7" name="Group 36"/>
          <p:cNvGrpSpPr/>
          <p:nvPr/>
        </p:nvGrpSpPr>
        <p:grpSpPr>
          <a:xfrm>
            <a:off x="9728513" y="3772706"/>
            <a:ext cx="449262" cy="446305"/>
            <a:chOff x="2611438" y="6434138"/>
            <a:chExt cx="241301" cy="239713"/>
          </a:xfrm>
          <a:solidFill>
            <a:schemeClr val="accent4"/>
          </a:solidFill>
        </p:grpSpPr>
        <p:sp>
          <p:nvSpPr>
            <p:cNvPr id="28" name="Freeform 240"/>
            <p:cNvSpPr>
              <a:spLocks noEditPoints="1"/>
            </p:cNvSpPr>
            <p:nvPr/>
          </p:nvSpPr>
          <p:spPr bwMode="auto">
            <a:xfrm>
              <a:off x="2682876" y="6434138"/>
              <a:ext cx="169863" cy="168275"/>
            </a:xfrm>
            <a:custGeom>
              <a:avLst/>
              <a:gdLst>
                <a:gd name="T0" fmla="*/ 31 w 45"/>
                <a:gd name="T1" fmla="*/ 5 h 45"/>
                <a:gd name="T2" fmla="*/ 18 w 45"/>
                <a:gd name="T3" fmla="*/ 13 h 45"/>
                <a:gd name="T4" fmla="*/ 1 w 45"/>
                <a:gd name="T5" fmla="*/ 30 h 45"/>
                <a:gd name="T6" fmla="*/ 1 w 45"/>
                <a:gd name="T7" fmla="*/ 35 h 45"/>
                <a:gd name="T8" fmla="*/ 10 w 45"/>
                <a:gd name="T9" fmla="*/ 44 h 45"/>
                <a:gd name="T10" fmla="*/ 15 w 45"/>
                <a:gd name="T11" fmla="*/ 44 h 45"/>
                <a:gd name="T12" fmla="*/ 32 w 45"/>
                <a:gd name="T13" fmla="*/ 27 h 45"/>
                <a:gd name="T14" fmla="*/ 40 w 45"/>
                <a:gd name="T15" fmla="*/ 14 h 45"/>
                <a:gd name="T16" fmla="*/ 45 w 45"/>
                <a:gd name="T17" fmla="*/ 0 h 45"/>
                <a:gd name="T18" fmla="*/ 31 w 45"/>
                <a:gd name="T19" fmla="*/ 5 h 45"/>
                <a:gd name="T20" fmla="*/ 20 w 45"/>
                <a:gd name="T21" fmla="*/ 34 h 45"/>
                <a:gd name="T22" fmla="*/ 11 w 45"/>
                <a:gd name="T23" fmla="*/ 34 h 45"/>
                <a:gd name="T24" fmla="*/ 11 w 45"/>
                <a:gd name="T25" fmla="*/ 25 h 45"/>
                <a:gd name="T26" fmla="*/ 20 w 45"/>
                <a:gd name="T27" fmla="*/ 25 h 45"/>
                <a:gd name="T28" fmla="*/ 20 w 45"/>
                <a:gd name="T29" fmla="*/ 34 h 45"/>
                <a:gd name="T30" fmla="*/ 31 w 45"/>
                <a:gd name="T31" fmla="*/ 23 h 45"/>
                <a:gd name="T32" fmla="*/ 22 w 45"/>
                <a:gd name="T33" fmla="*/ 23 h 45"/>
                <a:gd name="T34" fmla="*/ 22 w 45"/>
                <a:gd name="T35" fmla="*/ 14 h 45"/>
                <a:gd name="T36" fmla="*/ 31 w 45"/>
                <a:gd name="T37" fmla="*/ 14 h 45"/>
                <a:gd name="T38" fmla="*/ 31 w 45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45">
                  <a:moveTo>
                    <a:pt x="31" y="5"/>
                  </a:moveTo>
                  <a:cubicBezTo>
                    <a:pt x="27" y="6"/>
                    <a:pt x="21" y="10"/>
                    <a:pt x="18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4" y="45"/>
                    <a:pt x="15" y="4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4"/>
                    <a:pt x="39" y="18"/>
                    <a:pt x="40" y="1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1" y="5"/>
                  </a:lnTo>
                  <a:close/>
                  <a:moveTo>
                    <a:pt x="20" y="34"/>
                  </a:moveTo>
                  <a:cubicBezTo>
                    <a:pt x="17" y="36"/>
                    <a:pt x="13" y="36"/>
                    <a:pt x="11" y="34"/>
                  </a:cubicBezTo>
                  <a:cubicBezTo>
                    <a:pt x="9" y="32"/>
                    <a:pt x="9" y="28"/>
                    <a:pt x="11" y="25"/>
                  </a:cubicBezTo>
                  <a:cubicBezTo>
                    <a:pt x="13" y="23"/>
                    <a:pt x="17" y="23"/>
                    <a:pt x="20" y="25"/>
                  </a:cubicBezTo>
                  <a:cubicBezTo>
                    <a:pt x="22" y="28"/>
                    <a:pt x="22" y="32"/>
                    <a:pt x="20" y="34"/>
                  </a:cubicBezTo>
                  <a:close/>
                  <a:moveTo>
                    <a:pt x="31" y="23"/>
                  </a:moveTo>
                  <a:cubicBezTo>
                    <a:pt x="29" y="25"/>
                    <a:pt x="25" y="25"/>
                    <a:pt x="22" y="23"/>
                  </a:cubicBezTo>
                  <a:cubicBezTo>
                    <a:pt x="20" y="20"/>
                    <a:pt x="20" y="16"/>
                    <a:pt x="22" y="14"/>
                  </a:cubicBezTo>
                  <a:cubicBezTo>
                    <a:pt x="25" y="12"/>
                    <a:pt x="29" y="12"/>
                    <a:pt x="31" y="14"/>
                  </a:cubicBezTo>
                  <a:cubicBezTo>
                    <a:pt x="33" y="16"/>
                    <a:pt x="33" y="20"/>
                    <a:pt x="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241"/>
            <p:cNvSpPr/>
            <p:nvPr/>
          </p:nvSpPr>
          <p:spPr bwMode="auto">
            <a:xfrm>
              <a:off x="2619376" y="6500813"/>
              <a:ext cx="79375" cy="71438"/>
            </a:xfrm>
            <a:custGeom>
              <a:avLst/>
              <a:gdLst>
                <a:gd name="T0" fmla="*/ 7 w 21"/>
                <a:gd name="T1" fmla="*/ 17 h 19"/>
                <a:gd name="T2" fmla="*/ 21 w 21"/>
                <a:gd name="T3" fmla="*/ 3 h 19"/>
                <a:gd name="T4" fmla="*/ 10 w 21"/>
                <a:gd name="T5" fmla="*/ 3 h 19"/>
                <a:gd name="T6" fmla="*/ 1 w 21"/>
                <a:gd name="T7" fmla="*/ 12 h 19"/>
                <a:gd name="T8" fmla="*/ 1 w 21"/>
                <a:gd name="T9" fmla="*/ 17 h 19"/>
                <a:gd name="T10" fmla="*/ 7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7" y="17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3" y="0"/>
                    <a:pt x="1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6"/>
                    <a:pt x="1" y="17"/>
                  </a:cubicBezTo>
                  <a:cubicBezTo>
                    <a:pt x="3" y="19"/>
                    <a:pt x="5" y="19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42"/>
            <p:cNvSpPr/>
            <p:nvPr/>
          </p:nvSpPr>
          <p:spPr bwMode="auto">
            <a:xfrm>
              <a:off x="2713038" y="6588126"/>
              <a:ext cx="71438" cy="77788"/>
            </a:xfrm>
            <a:custGeom>
              <a:avLst/>
              <a:gdLst>
                <a:gd name="T0" fmla="*/ 2 w 19"/>
                <a:gd name="T1" fmla="*/ 14 h 21"/>
                <a:gd name="T2" fmla="*/ 2 w 19"/>
                <a:gd name="T3" fmla="*/ 20 h 21"/>
                <a:gd name="T4" fmla="*/ 7 w 19"/>
                <a:gd name="T5" fmla="*/ 20 h 21"/>
                <a:gd name="T6" fmla="*/ 16 w 19"/>
                <a:gd name="T7" fmla="*/ 11 h 21"/>
                <a:gd name="T8" fmla="*/ 16 w 19"/>
                <a:gd name="T9" fmla="*/ 0 h 21"/>
                <a:gd name="T10" fmla="*/ 2 w 19"/>
                <a:gd name="T11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2" y="14"/>
                  </a:moveTo>
                  <a:cubicBezTo>
                    <a:pt x="0" y="16"/>
                    <a:pt x="0" y="18"/>
                    <a:pt x="2" y="20"/>
                  </a:cubicBezTo>
                  <a:cubicBezTo>
                    <a:pt x="3" y="21"/>
                    <a:pt x="6" y="21"/>
                    <a:pt x="7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3"/>
                    <a:pt x="16" y="0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243"/>
            <p:cNvSpPr/>
            <p:nvPr/>
          </p:nvSpPr>
          <p:spPr bwMode="auto">
            <a:xfrm>
              <a:off x="2668588" y="6577013"/>
              <a:ext cx="41275" cy="41275"/>
            </a:xfrm>
            <a:custGeom>
              <a:avLst/>
              <a:gdLst>
                <a:gd name="T0" fmla="*/ 1 w 11"/>
                <a:gd name="T1" fmla="*/ 2 h 11"/>
                <a:gd name="T2" fmla="*/ 1 w 11"/>
                <a:gd name="T3" fmla="*/ 4 h 11"/>
                <a:gd name="T4" fmla="*/ 7 w 11"/>
                <a:gd name="T5" fmla="*/ 10 h 11"/>
                <a:gd name="T6" fmla="*/ 9 w 11"/>
                <a:gd name="T7" fmla="*/ 10 h 11"/>
                <a:gd name="T8" fmla="*/ 11 w 11"/>
                <a:gd name="T9" fmla="*/ 9 h 11"/>
                <a:gd name="T10" fmla="*/ 2 w 11"/>
                <a:gd name="T11" fmla="*/ 0 h 11"/>
                <a:gd name="T12" fmla="*/ 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" y="2"/>
                  </a:moveTo>
                  <a:cubicBezTo>
                    <a:pt x="0" y="2"/>
                    <a:pt x="0" y="4"/>
                    <a:pt x="1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9" y="11"/>
                    <a:pt x="9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244"/>
            <p:cNvSpPr/>
            <p:nvPr/>
          </p:nvSpPr>
          <p:spPr bwMode="auto">
            <a:xfrm>
              <a:off x="2611438" y="6599238"/>
              <a:ext cx="76200" cy="74613"/>
            </a:xfrm>
            <a:custGeom>
              <a:avLst/>
              <a:gdLst>
                <a:gd name="T0" fmla="*/ 0 w 20"/>
                <a:gd name="T1" fmla="*/ 20 h 20"/>
                <a:gd name="T2" fmla="*/ 16 w 20"/>
                <a:gd name="T3" fmla="*/ 4 h 20"/>
                <a:gd name="T4" fmla="*/ 0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8" y="16"/>
                    <a:pt x="20" y="8"/>
                    <a:pt x="16" y="4"/>
                  </a:cubicBezTo>
                  <a:cubicBezTo>
                    <a:pt x="12" y="0"/>
                    <a:pt x="4" y="1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5" name="TextBox 13"/>
          <p:cNvSpPr txBox="1"/>
          <p:nvPr/>
        </p:nvSpPr>
        <p:spPr>
          <a:xfrm>
            <a:off x="1911439" y="4083537"/>
            <a:ext cx="61825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7104350" y="4085735"/>
            <a:ext cx="618258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9644015" y="3380412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4476906" y="3380412"/>
            <a:ext cx="61825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2585290" y="562842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2585290" y="595042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764816" y="562842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7764816" y="5950425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5095164" y="135611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5095164" y="167811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4474765" y="2107318"/>
            <a:ext cx="3462362" cy="3798783"/>
            <a:chOff x="4474765" y="2107318"/>
            <a:chExt cx="3462362" cy="3798783"/>
          </a:xfrm>
          <a:effectLst>
            <a:outerShdw blurRad="152400" dist="76200" dir="5400000" sx="90000" sy="-19000" rotWithShape="0">
              <a:prstClr val="black">
                <a:alpha val="5000"/>
              </a:prstClr>
            </a:outerShdw>
          </a:effectLst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 rot="19890794">
              <a:off x="5447058" y="2122743"/>
              <a:ext cx="1233488" cy="337978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" name="Freeform 4"/>
            <p:cNvSpPr/>
            <p:nvPr/>
          </p:nvSpPr>
          <p:spPr bwMode="auto">
            <a:xfrm rot="19890794">
              <a:off x="5534347" y="3081979"/>
              <a:ext cx="2035175" cy="960438"/>
            </a:xfrm>
            <a:custGeom>
              <a:avLst/>
              <a:gdLst>
                <a:gd name="T0" fmla="*/ 1043 w 1309"/>
                <a:gd name="T1" fmla="*/ 95 h 618"/>
                <a:gd name="T2" fmla="*/ 602 w 1309"/>
                <a:gd name="T3" fmla="*/ 0 h 618"/>
                <a:gd name="T4" fmla="*/ 0 w 1309"/>
                <a:gd name="T5" fmla="*/ 602 h 618"/>
                <a:gd name="T6" fmla="*/ 301 w 1309"/>
                <a:gd name="T7" fmla="*/ 618 h 618"/>
                <a:gd name="T8" fmla="*/ 1043 w 1309"/>
                <a:gd name="T9" fmla="*/ 506 h 618"/>
                <a:gd name="T10" fmla="*/ 1309 w 1309"/>
                <a:gd name="T11" fmla="*/ 301 h 618"/>
                <a:gd name="T12" fmla="*/ 1043 w 1309"/>
                <a:gd name="T13" fmla="*/ 9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9" h="618">
                  <a:moveTo>
                    <a:pt x="1043" y="95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7" y="612"/>
                    <a:pt x="198" y="618"/>
                    <a:pt x="301" y="618"/>
                  </a:cubicBezTo>
                  <a:cubicBezTo>
                    <a:pt x="583" y="618"/>
                    <a:pt x="846" y="578"/>
                    <a:pt x="1043" y="506"/>
                  </a:cubicBezTo>
                  <a:cubicBezTo>
                    <a:pt x="1239" y="435"/>
                    <a:pt x="1309" y="353"/>
                    <a:pt x="1309" y="301"/>
                  </a:cubicBezTo>
                  <a:cubicBezTo>
                    <a:pt x="1309" y="248"/>
                    <a:pt x="1239" y="167"/>
                    <a:pt x="1043" y="95"/>
                  </a:cubicBezTo>
                  <a:close/>
                </a:path>
              </a:pathLst>
            </a:custGeom>
            <a:gradFill>
              <a:gsLst>
                <a:gs pos="38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" name="Freeform 5"/>
            <p:cNvSpPr/>
            <p:nvPr/>
          </p:nvSpPr>
          <p:spPr bwMode="auto">
            <a:xfrm rot="19890794">
              <a:off x="5664173" y="2107318"/>
              <a:ext cx="1443038" cy="1574800"/>
            </a:xfrm>
            <a:custGeom>
              <a:avLst/>
              <a:gdLst>
                <a:gd name="T0" fmla="*/ 552 w 928"/>
                <a:gd name="T1" fmla="*/ 303 h 1013"/>
                <a:gd name="T2" fmla="*/ 816 w 928"/>
                <a:gd name="T3" fmla="*/ 1013 h 1013"/>
                <a:gd name="T4" fmla="*/ 927 w 928"/>
                <a:gd name="T5" fmla="*/ 927 h 1013"/>
                <a:gd name="T6" fmla="*/ 928 w 928"/>
                <a:gd name="T7" fmla="*/ 927 h 1013"/>
                <a:gd name="T8" fmla="*/ 656 w 928"/>
                <a:gd name="T9" fmla="*/ 271 h 1013"/>
                <a:gd name="T10" fmla="*/ 0 w 928"/>
                <a:gd name="T11" fmla="*/ 0 h 1013"/>
                <a:gd name="T12" fmla="*/ 552 w 928"/>
                <a:gd name="T13" fmla="*/ 30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8" h="1013">
                  <a:moveTo>
                    <a:pt x="552" y="303"/>
                  </a:moveTo>
                  <a:cubicBezTo>
                    <a:pt x="703" y="499"/>
                    <a:pt x="816" y="766"/>
                    <a:pt x="816" y="1013"/>
                  </a:cubicBezTo>
                  <a:cubicBezTo>
                    <a:pt x="891" y="974"/>
                    <a:pt x="920" y="941"/>
                    <a:pt x="927" y="927"/>
                  </a:cubicBezTo>
                  <a:cubicBezTo>
                    <a:pt x="928" y="927"/>
                    <a:pt x="928" y="927"/>
                    <a:pt x="928" y="927"/>
                  </a:cubicBezTo>
                  <a:cubicBezTo>
                    <a:pt x="928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gradFill>
              <a:gsLst>
                <a:gs pos="38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" name="Freeform 6"/>
            <p:cNvSpPr/>
            <p:nvPr/>
          </p:nvSpPr>
          <p:spPr bwMode="auto">
            <a:xfrm rot="19890794">
              <a:off x="5674744" y="2148962"/>
              <a:ext cx="1268413" cy="1574800"/>
            </a:xfrm>
            <a:custGeom>
              <a:avLst/>
              <a:gdLst>
                <a:gd name="T0" fmla="*/ 0 w 816"/>
                <a:gd name="T1" fmla="*/ 0 h 1013"/>
                <a:gd name="T2" fmla="*/ 0 w 816"/>
                <a:gd name="T3" fmla="*/ 927 h 1013"/>
                <a:gd name="T4" fmla="*/ 816 w 816"/>
                <a:gd name="T5" fmla="*/ 1013 h 1013"/>
                <a:gd name="T6" fmla="*/ 552 w 816"/>
                <a:gd name="T7" fmla="*/ 285 h 1013"/>
                <a:gd name="T8" fmla="*/ 0 w 816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013">
                  <a:moveTo>
                    <a:pt x="0" y="0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6" y="1013"/>
                    <a:pt x="816" y="1013"/>
                    <a:pt x="816" y="1013"/>
                  </a:cubicBezTo>
                  <a:cubicBezTo>
                    <a:pt x="816" y="766"/>
                    <a:pt x="727" y="461"/>
                    <a:pt x="552" y="285"/>
                  </a:cubicBezTo>
                  <a:cubicBezTo>
                    <a:pt x="412" y="145"/>
                    <a:pt x="248" y="0"/>
                    <a:pt x="0" y="0"/>
                  </a:cubicBezTo>
                  <a:close/>
                </a:path>
              </a:pathLst>
            </a:custGeom>
            <a:gradFill>
              <a:gsLst>
                <a:gs pos="38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7"/>
            <p:cNvSpPr/>
            <p:nvPr/>
          </p:nvSpPr>
          <p:spPr bwMode="auto">
            <a:xfrm rot="19890794">
              <a:off x="5532930" y="2437593"/>
              <a:ext cx="1247775" cy="1498600"/>
            </a:xfrm>
            <a:custGeom>
              <a:avLst/>
              <a:gdLst>
                <a:gd name="T0" fmla="*/ 803 w 803"/>
                <a:gd name="T1" fmla="*/ 876 h 964"/>
                <a:gd name="T2" fmla="*/ 589 w 803"/>
                <a:gd name="T3" fmla="*/ 279 h 964"/>
                <a:gd name="T4" fmla="*/ 156 w 803"/>
                <a:gd name="T5" fmla="*/ 0 h 964"/>
                <a:gd name="T6" fmla="*/ 101 w 803"/>
                <a:gd name="T7" fmla="*/ 120 h 964"/>
                <a:gd name="T8" fmla="*/ 4 w 803"/>
                <a:gd name="T9" fmla="*/ 654 h 964"/>
                <a:gd name="T10" fmla="*/ 0 w 803"/>
                <a:gd name="T11" fmla="*/ 807 h 964"/>
                <a:gd name="T12" fmla="*/ 4 w 803"/>
                <a:gd name="T13" fmla="*/ 959 h 964"/>
                <a:gd name="T14" fmla="*/ 156 w 803"/>
                <a:gd name="T15" fmla="*/ 964 h 964"/>
                <a:gd name="T16" fmla="*/ 309 w 803"/>
                <a:gd name="T17" fmla="*/ 959 h 964"/>
                <a:gd name="T18" fmla="*/ 803 w 803"/>
                <a:gd name="T19" fmla="*/ 876 h 964"/>
                <a:gd name="T20" fmla="*/ 803 w 803"/>
                <a:gd name="T21" fmla="*/ 87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" h="964">
                  <a:moveTo>
                    <a:pt x="803" y="876"/>
                  </a:moveTo>
                  <a:cubicBezTo>
                    <a:pt x="784" y="654"/>
                    <a:pt x="705" y="419"/>
                    <a:pt x="589" y="279"/>
                  </a:cubicBezTo>
                  <a:cubicBezTo>
                    <a:pt x="455" y="120"/>
                    <a:pt x="322" y="25"/>
                    <a:pt x="156" y="0"/>
                  </a:cubicBezTo>
                  <a:cubicBezTo>
                    <a:pt x="140" y="27"/>
                    <a:pt x="121" y="66"/>
                    <a:pt x="101" y="120"/>
                  </a:cubicBezTo>
                  <a:cubicBezTo>
                    <a:pt x="49" y="265"/>
                    <a:pt x="15" y="450"/>
                    <a:pt x="4" y="654"/>
                  </a:cubicBezTo>
                  <a:cubicBezTo>
                    <a:pt x="1" y="704"/>
                    <a:pt x="0" y="755"/>
                    <a:pt x="0" y="807"/>
                  </a:cubicBezTo>
                  <a:cubicBezTo>
                    <a:pt x="0" y="859"/>
                    <a:pt x="1" y="910"/>
                    <a:pt x="4" y="959"/>
                  </a:cubicBezTo>
                  <a:cubicBezTo>
                    <a:pt x="54" y="962"/>
                    <a:pt x="105" y="964"/>
                    <a:pt x="156" y="964"/>
                  </a:cubicBezTo>
                  <a:cubicBezTo>
                    <a:pt x="208" y="964"/>
                    <a:pt x="259" y="962"/>
                    <a:pt x="309" y="959"/>
                  </a:cubicBezTo>
                  <a:cubicBezTo>
                    <a:pt x="495" y="949"/>
                    <a:pt x="665" y="920"/>
                    <a:pt x="803" y="876"/>
                  </a:cubicBezTo>
                  <a:cubicBezTo>
                    <a:pt x="803" y="876"/>
                    <a:pt x="803" y="876"/>
                    <a:pt x="803" y="876"/>
                  </a:cubicBezTo>
                  <a:close/>
                </a:path>
              </a:pathLst>
            </a:custGeom>
            <a:gradFill>
              <a:gsLst>
                <a:gs pos="38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8"/>
            <p:cNvSpPr/>
            <p:nvPr/>
          </p:nvSpPr>
          <p:spPr bwMode="auto">
            <a:xfrm rot="19890794">
              <a:off x="4474765" y="2526313"/>
              <a:ext cx="1690688" cy="3379788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1 w 1087"/>
                <a:gd name="T9" fmla="*/ 1087 h 2174"/>
                <a:gd name="T10" fmla="*/ 1087 w 1087"/>
                <a:gd name="T11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6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1" y="1687"/>
                    <a:pt x="691" y="1087"/>
                  </a:cubicBezTo>
                  <a:cubicBezTo>
                    <a:pt x="691" y="486"/>
                    <a:pt x="868" y="0"/>
                    <a:pt x="1087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Freeform 9"/>
            <p:cNvSpPr/>
            <p:nvPr/>
          </p:nvSpPr>
          <p:spPr bwMode="auto">
            <a:xfrm rot="19890794">
              <a:off x="5901952" y="3456977"/>
              <a:ext cx="2035175" cy="1565275"/>
            </a:xfrm>
            <a:custGeom>
              <a:avLst/>
              <a:gdLst>
                <a:gd name="T0" fmla="*/ 1309 w 1309"/>
                <a:gd name="T1" fmla="*/ 0 h 1007"/>
                <a:gd name="T2" fmla="*/ 1043 w 1309"/>
                <a:gd name="T3" fmla="*/ 205 h 1007"/>
                <a:gd name="T4" fmla="*/ 301 w 1309"/>
                <a:gd name="T5" fmla="*/ 317 h 1007"/>
                <a:gd name="T6" fmla="*/ 0 w 1309"/>
                <a:gd name="T7" fmla="*/ 301 h 1007"/>
                <a:gd name="T8" fmla="*/ 96 w 1309"/>
                <a:gd name="T9" fmla="*/ 741 h 1007"/>
                <a:gd name="T10" fmla="*/ 301 w 1309"/>
                <a:gd name="T11" fmla="*/ 1007 h 1007"/>
                <a:gd name="T12" fmla="*/ 301 w 1309"/>
                <a:gd name="T13" fmla="*/ 1007 h 1007"/>
                <a:gd name="T14" fmla="*/ 1013 w 1309"/>
                <a:gd name="T15" fmla="*/ 712 h 1007"/>
                <a:gd name="T16" fmla="*/ 1309 w 1309"/>
                <a:gd name="T1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9" h="1007">
                  <a:moveTo>
                    <a:pt x="1309" y="0"/>
                  </a:moveTo>
                  <a:cubicBezTo>
                    <a:pt x="1308" y="52"/>
                    <a:pt x="1238" y="134"/>
                    <a:pt x="1043" y="205"/>
                  </a:cubicBezTo>
                  <a:cubicBezTo>
                    <a:pt x="846" y="277"/>
                    <a:pt x="583" y="317"/>
                    <a:pt x="301" y="317"/>
                  </a:cubicBezTo>
                  <a:cubicBezTo>
                    <a:pt x="198" y="317"/>
                    <a:pt x="97" y="311"/>
                    <a:pt x="0" y="301"/>
                  </a:cubicBezTo>
                  <a:cubicBezTo>
                    <a:pt x="18" y="466"/>
                    <a:pt x="51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4" y="522"/>
                    <a:pt x="1308" y="269"/>
                    <a:pt x="1309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3" name="Straight Connector 10"/>
          <p:cNvCxnSpPr/>
          <p:nvPr/>
        </p:nvCxnSpPr>
        <p:spPr>
          <a:xfrm flipV="1">
            <a:off x="6718951" y="2110197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/>
          <p:nvPr/>
        </p:nvCxnSpPr>
        <p:spPr>
          <a:xfrm>
            <a:off x="7214149" y="2111459"/>
            <a:ext cx="999332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/>
        </p:nvCxnSpPr>
        <p:spPr>
          <a:xfrm rot="10800000" flipV="1">
            <a:off x="4189498" y="4469620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"/>
          <p:cNvCxnSpPr/>
          <p:nvPr/>
        </p:nvCxnSpPr>
        <p:spPr>
          <a:xfrm rot="8100000">
            <a:off x="3858591" y="4828062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/>
          <p:nvPr/>
        </p:nvCxnSpPr>
        <p:spPr>
          <a:xfrm flipH="1" flipV="1">
            <a:off x="4936618" y="2137537"/>
            <a:ext cx="685507" cy="685507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5"/>
          <p:cNvCxnSpPr/>
          <p:nvPr/>
        </p:nvCxnSpPr>
        <p:spPr>
          <a:xfrm flipH="1">
            <a:off x="3572944" y="2139267"/>
            <a:ext cx="1370205" cy="0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/>
          <p:cNvCxnSpPr/>
          <p:nvPr/>
        </p:nvCxnSpPr>
        <p:spPr>
          <a:xfrm rot="10800000" flipH="1" flipV="1">
            <a:off x="7298381" y="4323630"/>
            <a:ext cx="499961" cy="499961"/>
          </a:xfrm>
          <a:prstGeom prst="line">
            <a:avLst/>
          </a:prstGeom>
          <a:ln w="1905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7"/>
          <p:cNvCxnSpPr/>
          <p:nvPr/>
        </p:nvCxnSpPr>
        <p:spPr>
          <a:xfrm rot="13500000" flipH="1">
            <a:off x="7848736" y="4682072"/>
            <a:ext cx="280513" cy="280513"/>
          </a:xfrm>
          <a:prstGeom prst="straightConnector1">
            <a:avLst/>
          </a:prstGeom>
          <a:ln w="1905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6"/>
          <p:cNvGrpSpPr/>
          <p:nvPr/>
        </p:nvGrpSpPr>
        <p:grpSpPr>
          <a:xfrm>
            <a:off x="3259822" y="4731021"/>
            <a:ext cx="411732" cy="405933"/>
            <a:chOff x="9934575" y="-392112"/>
            <a:chExt cx="450850" cy="444500"/>
          </a:xfrm>
          <a:solidFill>
            <a:schemeClr val="accent1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8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4" name="Freeform 22"/>
          <p:cNvSpPr>
            <a:spLocks noEditPoints="1"/>
          </p:cNvSpPr>
          <p:nvPr/>
        </p:nvSpPr>
        <p:spPr bwMode="auto">
          <a:xfrm>
            <a:off x="8385483" y="1934848"/>
            <a:ext cx="450225" cy="324473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35" name="Group 32"/>
          <p:cNvGrpSpPr/>
          <p:nvPr/>
        </p:nvGrpSpPr>
        <p:grpSpPr>
          <a:xfrm>
            <a:off x="8341785" y="4567079"/>
            <a:ext cx="392640" cy="391555"/>
            <a:chOff x="8521700" y="4130676"/>
            <a:chExt cx="574675" cy="573087"/>
          </a:xfrm>
          <a:solidFill>
            <a:schemeClr val="accent4"/>
          </a:solidFill>
        </p:grpSpPr>
        <p:sp>
          <p:nvSpPr>
            <p:cNvPr id="36" name="Freeform 32"/>
            <p:cNvSpPr/>
            <p:nvPr/>
          </p:nvSpPr>
          <p:spPr bwMode="auto">
            <a:xfrm>
              <a:off x="8521700" y="4322763"/>
              <a:ext cx="360363" cy="381000"/>
            </a:xfrm>
            <a:custGeom>
              <a:avLst/>
              <a:gdLst>
                <a:gd name="T0" fmla="*/ 47 w 121"/>
                <a:gd name="T1" fmla="*/ 128 h 128"/>
                <a:gd name="T2" fmla="*/ 22 w 121"/>
                <a:gd name="T3" fmla="*/ 118 h 128"/>
                <a:gd name="T4" fmla="*/ 14 w 121"/>
                <a:gd name="T5" fmla="*/ 110 h 128"/>
                <a:gd name="T6" fmla="*/ 14 w 121"/>
                <a:gd name="T7" fmla="*/ 58 h 128"/>
                <a:gd name="T8" fmla="*/ 58 w 121"/>
                <a:gd name="T9" fmla="*/ 14 h 128"/>
                <a:gd name="T10" fmla="*/ 89 w 121"/>
                <a:gd name="T11" fmla="*/ 0 h 128"/>
                <a:gd name="T12" fmla="*/ 119 w 121"/>
                <a:gd name="T13" fmla="*/ 18 h 128"/>
                <a:gd name="T14" fmla="*/ 118 w 121"/>
                <a:gd name="T15" fmla="*/ 27 h 128"/>
                <a:gd name="T16" fmla="*/ 109 w 121"/>
                <a:gd name="T17" fmla="*/ 26 h 128"/>
                <a:gd name="T18" fmla="*/ 88 w 121"/>
                <a:gd name="T19" fmla="*/ 12 h 128"/>
                <a:gd name="T20" fmla="*/ 66 w 121"/>
                <a:gd name="T21" fmla="*/ 22 h 128"/>
                <a:gd name="T22" fmla="*/ 22 w 121"/>
                <a:gd name="T23" fmla="*/ 66 h 128"/>
                <a:gd name="T24" fmla="*/ 22 w 121"/>
                <a:gd name="T25" fmla="*/ 102 h 128"/>
                <a:gd name="T26" fmla="*/ 30 w 121"/>
                <a:gd name="T27" fmla="*/ 110 h 128"/>
                <a:gd name="T28" fmla="*/ 48 w 121"/>
                <a:gd name="T29" fmla="*/ 116 h 128"/>
                <a:gd name="T30" fmla="*/ 70 w 121"/>
                <a:gd name="T31" fmla="*/ 106 h 128"/>
                <a:gd name="T32" fmla="*/ 102 w 121"/>
                <a:gd name="T33" fmla="*/ 74 h 128"/>
                <a:gd name="T34" fmla="*/ 110 w 121"/>
                <a:gd name="T35" fmla="*/ 74 h 128"/>
                <a:gd name="T36" fmla="*/ 110 w 121"/>
                <a:gd name="T37" fmla="*/ 82 h 128"/>
                <a:gd name="T38" fmla="*/ 78 w 121"/>
                <a:gd name="T39" fmla="*/ 114 h 128"/>
                <a:gd name="T40" fmla="*/ 49 w 121"/>
                <a:gd name="T41" fmla="*/ 128 h 128"/>
                <a:gd name="T42" fmla="*/ 47 w 121"/>
                <a:gd name="T4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28">
                  <a:moveTo>
                    <a:pt x="47" y="128"/>
                  </a:moveTo>
                  <a:cubicBezTo>
                    <a:pt x="37" y="128"/>
                    <a:pt x="28" y="125"/>
                    <a:pt x="22" y="118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0" y="96"/>
                    <a:pt x="0" y="72"/>
                    <a:pt x="14" y="5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70" y="2"/>
                    <a:pt x="81" y="0"/>
                    <a:pt x="89" y="0"/>
                  </a:cubicBezTo>
                  <a:cubicBezTo>
                    <a:pt x="100" y="1"/>
                    <a:pt x="111" y="7"/>
                    <a:pt x="119" y="18"/>
                  </a:cubicBezTo>
                  <a:cubicBezTo>
                    <a:pt x="121" y="21"/>
                    <a:pt x="120" y="25"/>
                    <a:pt x="118" y="27"/>
                  </a:cubicBezTo>
                  <a:cubicBezTo>
                    <a:pt x="115" y="29"/>
                    <a:pt x="111" y="28"/>
                    <a:pt x="109" y="26"/>
                  </a:cubicBezTo>
                  <a:cubicBezTo>
                    <a:pt x="103" y="17"/>
                    <a:pt x="96" y="13"/>
                    <a:pt x="88" y="12"/>
                  </a:cubicBezTo>
                  <a:cubicBezTo>
                    <a:pt x="81" y="12"/>
                    <a:pt x="73" y="15"/>
                    <a:pt x="66" y="22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3" y="76"/>
                    <a:pt x="13" y="92"/>
                    <a:pt x="22" y="102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5" y="114"/>
                    <a:pt x="41" y="117"/>
                    <a:pt x="48" y="116"/>
                  </a:cubicBezTo>
                  <a:cubicBezTo>
                    <a:pt x="56" y="116"/>
                    <a:pt x="63" y="112"/>
                    <a:pt x="70" y="106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4" y="71"/>
                    <a:pt x="108" y="71"/>
                    <a:pt x="110" y="74"/>
                  </a:cubicBezTo>
                  <a:cubicBezTo>
                    <a:pt x="113" y="76"/>
                    <a:pt x="113" y="80"/>
                    <a:pt x="110" y="82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0" y="123"/>
                    <a:pt x="59" y="128"/>
                    <a:pt x="49" y="128"/>
                  </a:cubicBezTo>
                  <a:cubicBezTo>
                    <a:pt x="48" y="128"/>
                    <a:pt x="47" y="128"/>
                    <a:pt x="4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8769350" y="4130676"/>
              <a:ext cx="327025" cy="392113"/>
            </a:xfrm>
            <a:custGeom>
              <a:avLst/>
              <a:gdLst>
                <a:gd name="T0" fmla="*/ 29 w 110"/>
                <a:gd name="T1" fmla="*/ 132 h 132"/>
                <a:gd name="T2" fmla="*/ 26 w 110"/>
                <a:gd name="T3" fmla="*/ 132 h 132"/>
                <a:gd name="T4" fmla="*/ 2 w 110"/>
                <a:gd name="T5" fmla="*/ 118 h 132"/>
                <a:gd name="T6" fmla="*/ 4 w 110"/>
                <a:gd name="T7" fmla="*/ 110 h 132"/>
                <a:gd name="T8" fmla="*/ 12 w 110"/>
                <a:gd name="T9" fmla="*/ 112 h 132"/>
                <a:gd name="T10" fmla="*/ 27 w 110"/>
                <a:gd name="T11" fmla="*/ 120 h 132"/>
                <a:gd name="T12" fmla="*/ 43 w 110"/>
                <a:gd name="T13" fmla="*/ 115 h 132"/>
                <a:gd name="T14" fmla="*/ 91 w 110"/>
                <a:gd name="T15" fmla="*/ 67 h 132"/>
                <a:gd name="T16" fmla="*/ 98 w 110"/>
                <a:gd name="T17" fmla="*/ 51 h 132"/>
                <a:gd name="T18" fmla="*/ 91 w 110"/>
                <a:gd name="T19" fmla="*/ 35 h 132"/>
                <a:gd name="T20" fmla="*/ 83 w 110"/>
                <a:gd name="T21" fmla="*/ 27 h 132"/>
                <a:gd name="T22" fmla="*/ 47 w 110"/>
                <a:gd name="T23" fmla="*/ 23 h 132"/>
                <a:gd name="T24" fmla="*/ 11 w 110"/>
                <a:gd name="T25" fmla="*/ 59 h 132"/>
                <a:gd name="T26" fmla="*/ 3 w 110"/>
                <a:gd name="T27" fmla="*/ 59 h 132"/>
                <a:gd name="T28" fmla="*/ 3 w 110"/>
                <a:gd name="T29" fmla="*/ 51 h 132"/>
                <a:gd name="T30" fmla="*/ 39 w 110"/>
                <a:gd name="T31" fmla="*/ 15 h 132"/>
                <a:gd name="T32" fmla="*/ 91 w 110"/>
                <a:gd name="T33" fmla="*/ 19 h 132"/>
                <a:gd name="T34" fmla="*/ 99 w 110"/>
                <a:gd name="T35" fmla="*/ 27 h 132"/>
                <a:gd name="T36" fmla="*/ 110 w 110"/>
                <a:gd name="T37" fmla="*/ 51 h 132"/>
                <a:gd name="T38" fmla="*/ 99 w 110"/>
                <a:gd name="T39" fmla="*/ 75 h 132"/>
                <a:gd name="T40" fmla="*/ 51 w 110"/>
                <a:gd name="T41" fmla="*/ 123 h 132"/>
                <a:gd name="T42" fmla="*/ 29 w 110"/>
                <a:gd name="T4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132">
                  <a:moveTo>
                    <a:pt x="29" y="132"/>
                  </a:moveTo>
                  <a:cubicBezTo>
                    <a:pt x="28" y="132"/>
                    <a:pt x="27" y="132"/>
                    <a:pt x="26" y="132"/>
                  </a:cubicBezTo>
                  <a:cubicBezTo>
                    <a:pt x="16" y="131"/>
                    <a:pt x="7" y="126"/>
                    <a:pt x="2" y="118"/>
                  </a:cubicBezTo>
                  <a:cubicBezTo>
                    <a:pt x="0" y="116"/>
                    <a:pt x="1" y="112"/>
                    <a:pt x="4" y="110"/>
                  </a:cubicBezTo>
                  <a:cubicBezTo>
                    <a:pt x="6" y="108"/>
                    <a:pt x="10" y="109"/>
                    <a:pt x="12" y="112"/>
                  </a:cubicBezTo>
                  <a:cubicBezTo>
                    <a:pt x="15" y="116"/>
                    <a:pt x="21" y="120"/>
                    <a:pt x="27" y="120"/>
                  </a:cubicBezTo>
                  <a:cubicBezTo>
                    <a:pt x="33" y="121"/>
                    <a:pt x="39" y="119"/>
                    <a:pt x="43" y="115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5" y="62"/>
                    <a:pt x="98" y="57"/>
                    <a:pt x="98" y="51"/>
                  </a:cubicBezTo>
                  <a:cubicBezTo>
                    <a:pt x="98" y="45"/>
                    <a:pt x="95" y="40"/>
                    <a:pt x="91" y="35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73" y="18"/>
                    <a:pt x="57" y="14"/>
                    <a:pt x="47" y="23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62"/>
                    <a:pt x="5" y="62"/>
                    <a:pt x="3" y="59"/>
                  </a:cubicBezTo>
                  <a:cubicBezTo>
                    <a:pt x="0" y="57"/>
                    <a:pt x="0" y="53"/>
                    <a:pt x="3" y="5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53" y="0"/>
                    <a:pt x="78" y="5"/>
                    <a:pt x="91" y="19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6" y="34"/>
                    <a:pt x="110" y="42"/>
                    <a:pt x="110" y="51"/>
                  </a:cubicBezTo>
                  <a:cubicBezTo>
                    <a:pt x="110" y="60"/>
                    <a:pt x="106" y="68"/>
                    <a:pt x="99" y="7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5" y="129"/>
                    <a:pt x="38" y="132"/>
                    <a:pt x="29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8" name="Group 35"/>
          <p:cNvGrpSpPr/>
          <p:nvPr/>
        </p:nvGrpSpPr>
        <p:grpSpPr>
          <a:xfrm>
            <a:off x="3112767" y="1877567"/>
            <a:ext cx="312722" cy="436089"/>
            <a:chOff x="6924675" y="5064125"/>
            <a:chExt cx="346075" cy="482600"/>
          </a:xfrm>
          <a:solidFill>
            <a:schemeClr val="accent3"/>
          </a:solidFill>
        </p:grpSpPr>
        <p:sp>
          <p:nvSpPr>
            <p:cNvPr id="39" name="Freeform 331"/>
            <p:cNvSpPr>
              <a:spLocks noEditPoints="1"/>
            </p:cNvSpPr>
            <p:nvPr/>
          </p:nvSpPr>
          <p:spPr bwMode="auto">
            <a:xfrm>
              <a:off x="6924675" y="5064125"/>
              <a:ext cx="346075" cy="482600"/>
            </a:xfrm>
            <a:custGeom>
              <a:avLst/>
              <a:gdLst>
                <a:gd name="T0" fmla="*/ 68 w 92"/>
                <a:gd name="T1" fmla="*/ 36 h 128"/>
                <a:gd name="T2" fmla="*/ 60 w 92"/>
                <a:gd name="T3" fmla="*/ 56 h 128"/>
                <a:gd name="T4" fmla="*/ 44 w 92"/>
                <a:gd name="T5" fmla="*/ 20 h 128"/>
                <a:gd name="T6" fmla="*/ 36 w 92"/>
                <a:gd name="T7" fmla="*/ 44 h 128"/>
                <a:gd name="T8" fmla="*/ 4 w 92"/>
                <a:gd name="T9" fmla="*/ 0 h 128"/>
                <a:gd name="T10" fmla="*/ 0 w 92"/>
                <a:gd name="T11" fmla="*/ 92 h 128"/>
                <a:gd name="T12" fmla="*/ 40 w 92"/>
                <a:gd name="T13" fmla="*/ 128 h 128"/>
                <a:gd name="T14" fmla="*/ 86 w 92"/>
                <a:gd name="T15" fmla="*/ 100 h 128"/>
                <a:gd name="T16" fmla="*/ 68 w 92"/>
                <a:gd name="T17" fmla="*/ 36 h 128"/>
                <a:gd name="T18" fmla="*/ 79 w 92"/>
                <a:gd name="T19" fmla="*/ 98 h 128"/>
                <a:gd name="T20" fmla="*/ 40 w 92"/>
                <a:gd name="T21" fmla="*/ 120 h 128"/>
                <a:gd name="T22" fmla="*/ 8 w 92"/>
                <a:gd name="T23" fmla="*/ 92 h 128"/>
                <a:gd name="T24" fmla="*/ 12 w 92"/>
                <a:gd name="T25" fmla="*/ 63 h 128"/>
                <a:gd name="T26" fmla="*/ 16 w 92"/>
                <a:gd name="T27" fmla="*/ 23 h 128"/>
                <a:gd name="T28" fmla="*/ 33 w 92"/>
                <a:gd name="T29" fmla="*/ 63 h 128"/>
                <a:gd name="T30" fmla="*/ 47 w 92"/>
                <a:gd name="T31" fmla="*/ 39 h 128"/>
                <a:gd name="T32" fmla="*/ 52 w 92"/>
                <a:gd name="T33" fmla="*/ 76 h 128"/>
                <a:gd name="T34" fmla="*/ 71 w 92"/>
                <a:gd name="T35" fmla="*/ 54 h 128"/>
                <a:gd name="T36" fmla="*/ 79 w 92"/>
                <a:gd name="T3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128">
                  <a:moveTo>
                    <a:pt x="68" y="36"/>
                  </a:moveTo>
                  <a:cubicBezTo>
                    <a:pt x="68" y="47"/>
                    <a:pt x="60" y="56"/>
                    <a:pt x="60" y="56"/>
                  </a:cubicBezTo>
                  <a:cubicBezTo>
                    <a:pt x="60" y="36"/>
                    <a:pt x="44" y="20"/>
                    <a:pt x="44" y="20"/>
                  </a:cubicBezTo>
                  <a:cubicBezTo>
                    <a:pt x="44" y="20"/>
                    <a:pt x="44" y="32"/>
                    <a:pt x="36" y="44"/>
                  </a:cubicBezTo>
                  <a:cubicBezTo>
                    <a:pt x="28" y="16"/>
                    <a:pt x="4" y="0"/>
                    <a:pt x="4" y="0"/>
                  </a:cubicBezTo>
                  <a:cubicBezTo>
                    <a:pt x="16" y="44"/>
                    <a:pt x="0" y="60"/>
                    <a:pt x="0" y="92"/>
                  </a:cubicBezTo>
                  <a:cubicBezTo>
                    <a:pt x="0" y="110"/>
                    <a:pt x="16" y="128"/>
                    <a:pt x="40" y="128"/>
                  </a:cubicBezTo>
                  <a:cubicBezTo>
                    <a:pt x="76" y="128"/>
                    <a:pt x="83" y="115"/>
                    <a:pt x="86" y="100"/>
                  </a:cubicBezTo>
                  <a:cubicBezTo>
                    <a:pt x="92" y="80"/>
                    <a:pt x="84" y="56"/>
                    <a:pt x="68" y="36"/>
                  </a:cubicBezTo>
                  <a:close/>
                  <a:moveTo>
                    <a:pt x="79" y="98"/>
                  </a:moveTo>
                  <a:cubicBezTo>
                    <a:pt x="76" y="108"/>
                    <a:pt x="73" y="120"/>
                    <a:pt x="40" y="120"/>
                  </a:cubicBezTo>
                  <a:cubicBezTo>
                    <a:pt x="20" y="120"/>
                    <a:pt x="8" y="106"/>
                    <a:pt x="8" y="92"/>
                  </a:cubicBezTo>
                  <a:cubicBezTo>
                    <a:pt x="8" y="81"/>
                    <a:pt x="10" y="72"/>
                    <a:pt x="12" y="63"/>
                  </a:cubicBezTo>
                  <a:cubicBezTo>
                    <a:pt x="15" y="51"/>
                    <a:pt x="17" y="39"/>
                    <a:pt x="16" y="23"/>
                  </a:cubicBezTo>
                  <a:cubicBezTo>
                    <a:pt x="29" y="40"/>
                    <a:pt x="33" y="63"/>
                    <a:pt x="33" y="63"/>
                  </a:cubicBezTo>
                  <a:cubicBezTo>
                    <a:pt x="33" y="63"/>
                    <a:pt x="44" y="47"/>
                    <a:pt x="47" y="39"/>
                  </a:cubicBezTo>
                  <a:cubicBezTo>
                    <a:pt x="50" y="44"/>
                    <a:pt x="52" y="60"/>
                    <a:pt x="52" y="76"/>
                  </a:cubicBezTo>
                  <a:cubicBezTo>
                    <a:pt x="52" y="76"/>
                    <a:pt x="63" y="67"/>
                    <a:pt x="71" y="54"/>
                  </a:cubicBezTo>
                  <a:cubicBezTo>
                    <a:pt x="79" y="69"/>
                    <a:pt x="82" y="85"/>
                    <a:pt x="7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32"/>
            <p:cNvSpPr/>
            <p:nvPr/>
          </p:nvSpPr>
          <p:spPr bwMode="auto">
            <a:xfrm>
              <a:off x="6981825" y="5272088"/>
              <a:ext cx="214313" cy="173038"/>
            </a:xfrm>
            <a:custGeom>
              <a:avLst/>
              <a:gdLst>
                <a:gd name="T0" fmla="*/ 55 w 57"/>
                <a:gd name="T1" fmla="*/ 12 h 46"/>
                <a:gd name="T2" fmla="*/ 51 w 57"/>
                <a:gd name="T3" fmla="*/ 16 h 46"/>
                <a:gd name="T4" fmla="*/ 32 w 57"/>
                <a:gd name="T5" fmla="*/ 31 h 46"/>
                <a:gd name="T6" fmla="*/ 30 w 57"/>
                <a:gd name="T7" fmla="*/ 14 h 46"/>
                <a:gd name="T8" fmla="*/ 30 w 57"/>
                <a:gd name="T9" fmla="*/ 7 h 46"/>
                <a:gd name="T10" fmla="*/ 24 w 57"/>
                <a:gd name="T11" fmla="*/ 16 h 46"/>
                <a:gd name="T12" fmla="*/ 17 w 57"/>
                <a:gd name="T13" fmla="*/ 26 h 46"/>
                <a:gd name="T14" fmla="*/ 9 w 57"/>
                <a:gd name="T15" fmla="*/ 5 h 46"/>
                <a:gd name="T16" fmla="*/ 7 w 57"/>
                <a:gd name="T17" fmla="*/ 0 h 46"/>
                <a:gd name="T18" fmla="*/ 5 w 57"/>
                <a:gd name="T19" fmla="*/ 6 h 46"/>
                <a:gd name="T20" fmla="*/ 0 w 57"/>
                <a:gd name="T21" fmla="*/ 40 h 46"/>
                <a:gd name="T22" fmla="*/ 2 w 57"/>
                <a:gd name="T23" fmla="*/ 42 h 46"/>
                <a:gd name="T24" fmla="*/ 4 w 57"/>
                <a:gd name="T25" fmla="*/ 40 h 46"/>
                <a:gd name="T26" fmla="*/ 7 w 57"/>
                <a:gd name="T27" fmla="*/ 12 h 46"/>
                <a:gd name="T28" fmla="*/ 15 w 57"/>
                <a:gd name="T29" fmla="*/ 31 h 46"/>
                <a:gd name="T30" fmla="*/ 16 w 57"/>
                <a:gd name="T31" fmla="*/ 34 h 46"/>
                <a:gd name="T32" fmla="*/ 18 w 57"/>
                <a:gd name="T33" fmla="*/ 31 h 46"/>
                <a:gd name="T34" fmla="*/ 26 w 57"/>
                <a:gd name="T35" fmla="*/ 20 h 46"/>
                <a:gd name="T36" fmla="*/ 29 w 57"/>
                <a:gd name="T37" fmla="*/ 34 h 46"/>
                <a:gd name="T38" fmla="*/ 30 w 57"/>
                <a:gd name="T39" fmla="*/ 37 h 46"/>
                <a:gd name="T40" fmla="*/ 32 w 57"/>
                <a:gd name="T41" fmla="*/ 36 h 46"/>
                <a:gd name="T42" fmla="*/ 52 w 57"/>
                <a:gd name="T43" fmla="*/ 21 h 46"/>
                <a:gd name="T44" fmla="*/ 49 w 57"/>
                <a:gd name="T45" fmla="*/ 43 h 46"/>
                <a:gd name="T46" fmla="*/ 51 w 57"/>
                <a:gd name="T47" fmla="*/ 45 h 46"/>
                <a:gd name="T48" fmla="*/ 51 w 57"/>
                <a:gd name="T49" fmla="*/ 46 h 46"/>
                <a:gd name="T50" fmla="*/ 53 w 57"/>
                <a:gd name="T51" fmla="*/ 44 h 46"/>
                <a:gd name="T52" fmla="*/ 55 w 57"/>
                <a:gd name="T53" fmla="*/ 16 h 46"/>
                <a:gd name="T54" fmla="*/ 55 w 57"/>
                <a:gd name="T5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46">
                  <a:moveTo>
                    <a:pt x="55" y="12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7" y="21"/>
                    <a:pt x="43" y="26"/>
                    <a:pt x="32" y="31"/>
                  </a:cubicBezTo>
                  <a:cubicBezTo>
                    <a:pt x="31" y="26"/>
                    <a:pt x="30" y="21"/>
                    <a:pt x="30" y="1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1" y="20"/>
                    <a:pt x="20" y="22"/>
                    <a:pt x="17" y="26"/>
                  </a:cubicBezTo>
                  <a:cubicBezTo>
                    <a:pt x="13" y="17"/>
                    <a:pt x="11" y="11"/>
                    <a:pt x="9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3"/>
                    <a:pt x="0" y="21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5"/>
                    <a:pt x="5" y="18"/>
                    <a:pt x="7" y="12"/>
                  </a:cubicBezTo>
                  <a:cubicBezTo>
                    <a:pt x="9" y="17"/>
                    <a:pt x="12" y="23"/>
                    <a:pt x="15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2" y="27"/>
                    <a:pt x="24" y="24"/>
                    <a:pt x="26" y="20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31"/>
                    <a:pt x="48" y="26"/>
                    <a:pt x="52" y="21"/>
                  </a:cubicBezTo>
                  <a:cubicBezTo>
                    <a:pt x="53" y="29"/>
                    <a:pt x="52" y="37"/>
                    <a:pt x="49" y="43"/>
                  </a:cubicBezTo>
                  <a:cubicBezTo>
                    <a:pt x="49" y="44"/>
                    <a:pt x="49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2" y="46"/>
                    <a:pt x="53" y="45"/>
                    <a:pt x="53" y="44"/>
                  </a:cubicBezTo>
                  <a:cubicBezTo>
                    <a:pt x="56" y="37"/>
                    <a:pt x="57" y="26"/>
                    <a:pt x="55" y="16"/>
                  </a:cubicBezTo>
                  <a:lnTo>
                    <a:pt x="5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1" name="TextBox 13"/>
          <p:cNvSpPr txBox="1"/>
          <p:nvPr/>
        </p:nvSpPr>
        <p:spPr>
          <a:xfrm>
            <a:off x="8982061" y="17700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8982061" y="20920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8903629" y="4435555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8903629" y="4757556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791349" y="467411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752637" y="499611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1672801" y="17700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634089" y="20920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00650" y="636920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目录</a:t>
            </a:r>
            <a:endParaRPr lang="zh-CN" altLang="en-US" sz="60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0650" y="1390973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content</a:t>
            </a:r>
            <a:endParaRPr lang="zh-CN" altLang="en-US" sz="28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4350" y="2406140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一      选题背景与意义</a:t>
            </a:r>
            <a:endParaRPr lang="en-US" altLang="zh-CN" sz="3200" dirty="0" smtClean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14350" y="3482862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二      论文框架与内容</a:t>
            </a:r>
            <a:endParaRPr lang="en-US" altLang="zh-CN" sz="32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14350" y="4559584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三      研究方法及过程</a:t>
            </a:r>
            <a:endParaRPr lang="en-US" altLang="zh-CN" sz="32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4350" y="5636305"/>
            <a:ext cx="563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四      论文总结及致谢</a:t>
            </a:r>
            <a:endParaRPr lang="en-US" altLang="zh-CN" sz="32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26"/>
          <p:cNvSpPr/>
          <p:nvPr/>
        </p:nvSpPr>
        <p:spPr bwMode="auto">
          <a:xfrm rot="10800000">
            <a:off x="4788206" y="4698265"/>
            <a:ext cx="2816171" cy="1657111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Freeform 26"/>
          <p:cNvSpPr/>
          <p:nvPr/>
        </p:nvSpPr>
        <p:spPr bwMode="auto">
          <a:xfrm rot="10800000">
            <a:off x="6339486" y="3118460"/>
            <a:ext cx="2738741" cy="1606311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26"/>
          <p:cNvSpPr/>
          <p:nvPr/>
        </p:nvSpPr>
        <p:spPr bwMode="auto">
          <a:xfrm>
            <a:off x="4601003" y="1774250"/>
            <a:ext cx="2785633" cy="165711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26"/>
          <p:cNvSpPr/>
          <p:nvPr/>
        </p:nvSpPr>
        <p:spPr bwMode="auto">
          <a:xfrm>
            <a:off x="3060875" y="3471589"/>
            <a:ext cx="2759942" cy="155591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9" name="Group 15"/>
          <p:cNvGrpSpPr/>
          <p:nvPr/>
        </p:nvGrpSpPr>
        <p:grpSpPr>
          <a:xfrm rot="18810804">
            <a:off x="5123447" y="4123296"/>
            <a:ext cx="1122786" cy="720924"/>
            <a:chOff x="4481513" y="3678059"/>
            <a:chExt cx="1614487" cy="1036638"/>
          </a:xfrm>
        </p:grpSpPr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3" name="Group 19"/>
          <p:cNvGrpSpPr/>
          <p:nvPr/>
        </p:nvGrpSpPr>
        <p:grpSpPr>
          <a:xfrm rot="18810804">
            <a:off x="5894068" y="3312676"/>
            <a:ext cx="1122786" cy="717613"/>
            <a:chOff x="6096000" y="3187521"/>
            <a:chExt cx="1614487" cy="1031876"/>
          </a:xfrm>
        </p:grpSpPr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7" name="Group 23"/>
          <p:cNvGrpSpPr/>
          <p:nvPr/>
        </p:nvGrpSpPr>
        <p:grpSpPr>
          <a:xfrm rot="18810804">
            <a:off x="6628604" y="2446339"/>
            <a:ext cx="1290597" cy="720924"/>
            <a:chOff x="7700963" y="3678059"/>
            <a:chExt cx="1855787" cy="1036638"/>
          </a:xfrm>
        </p:grpSpPr>
        <p:sp>
          <p:nvSpPr>
            <p:cNvPr id="18" name="Freeform 7"/>
            <p:cNvSpPr/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Freeform 27"/>
          <p:cNvSpPr/>
          <p:nvPr/>
        </p:nvSpPr>
        <p:spPr bwMode="auto">
          <a:xfrm>
            <a:off x="3039377" y="2678112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5406419" y="5286915"/>
            <a:ext cx="478181" cy="479814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9" name="Group 42"/>
          <p:cNvGrpSpPr/>
          <p:nvPr/>
        </p:nvGrpSpPr>
        <p:grpSpPr>
          <a:xfrm>
            <a:off x="7047004" y="3696920"/>
            <a:ext cx="424724" cy="404172"/>
            <a:chOff x="6719888" y="887413"/>
            <a:chExt cx="492125" cy="468312"/>
          </a:xfrm>
          <a:solidFill>
            <a:schemeClr val="bg1"/>
          </a:solidFill>
        </p:grpSpPr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4750720" y="3988273"/>
            <a:ext cx="448161" cy="44895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37" name="Group 50"/>
          <p:cNvGrpSpPr/>
          <p:nvPr/>
        </p:nvGrpSpPr>
        <p:grpSpPr>
          <a:xfrm rot="2700000">
            <a:off x="6385715" y="2291378"/>
            <a:ext cx="316524" cy="55159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38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1" name="TextBox 13"/>
          <p:cNvSpPr txBox="1"/>
          <p:nvPr/>
        </p:nvSpPr>
        <p:spPr>
          <a:xfrm>
            <a:off x="4953389" y="245131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7513928" y="377554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5984630" y="537604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3408356" y="41010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9259213" y="352296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9259213" y="384496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7668160" y="513918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7668160" y="546118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1637500" y="389832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598788" y="422032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3138128" y="224322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2099416" y="256523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19"/>
          <p:cNvGrpSpPr/>
          <p:nvPr/>
        </p:nvGrpSpPr>
        <p:grpSpPr>
          <a:xfrm rot="18810804">
            <a:off x="4347414" y="4928108"/>
            <a:ext cx="1122786" cy="717613"/>
            <a:chOff x="6096000" y="3187521"/>
            <a:chExt cx="1614487" cy="1031876"/>
          </a:xfrm>
        </p:grpSpPr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6" name="Rectangle 16"/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7" name="Rectangle 17"/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80164" y="2170837"/>
            <a:ext cx="563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四            论文总结及致谢</a:t>
            </a:r>
            <a:endParaRPr lang="en-US" altLang="zh-CN" sz="54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1512659" y="3364135"/>
            <a:ext cx="9193645" cy="668338"/>
          </a:xfrm>
          <a:custGeom>
            <a:avLst/>
            <a:gdLst>
              <a:gd name="T0" fmla="*/ 2938 w 5750"/>
              <a:gd name="T1" fmla="*/ 130 h 418"/>
              <a:gd name="T2" fmla="*/ 2794 w 5750"/>
              <a:gd name="T3" fmla="*/ 130 h 418"/>
              <a:gd name="T4" fmla="*/ 224 w 5750"/>
              <a:gd name="T5" fmla="*/ 119 h 418"/>
              <a:gd name="T6" fmla="*/ 224 w 5750"/>
              <a:gd name="T7" fmla="*/ 0 h 418"/>
              <a:gd name="T8" fmla="*/ 0 w 5750"/>
              <a:gd name="T9" fmla="*/ 210 h 418"/>
              <a:gd name="T10" fmla="*/ 224 w 5750"/>
              <a:gd name="T11" fmla="*/ 418 h 418"/>
              <a:gd name="T12" fmla="*/ 224 w 5750"/>
              <a:gd name="T13" fmla="*/ 294 h 418"/>
              <a:gd name="T14" fmla="*/ 2794 w 5750"/>
              <a:gd name="T15" fmla="*/ 311 h 418"/>
              <a:gd name="T16" fmla="*/ 2938 w 5750"/>
              <a:gd name="T17" fmla="*/ 311 h 418"/>
              <a:gd name="T18" fmla="*/ 5524 w 5750"/>
              <a:gd name="T19" fmla="*/ 311 h 418"/>
              <a:gd name="T20" fmla="*/ 5524 w 5750"/>
              <a:gd name="T21" fmla="*/ 418 h 418"/>
              <a:gd name="T22" fmla="*/ 5750 w 5750"/>
              <a:gd name="T23" fmla="*/ 210 h 418"/>
              <a:gd name="T24" fmla="*/ 5524 w 5750"/>
              <a:gd name="T25" fmla="*/ 0 h 418"/>
              <a:gd name="T26" fmla="*/ 5524 w 5750"/>
              <a:gd name="T27" fmla="*/ 130 h 418"/>
              <a:gd name="T28" fmla="*/ 2938 w 5750"/>
              <a:gd name="T29" fmla="*/ 13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50" h="418">
                <a:moveTo>
                  <a:pt x="2938" y="130"/>
                </a:moveTo>
                <a:lnTo>
                  <a:pt x="2794" y="130"/>
                </a:lnTo>
                <a:lnTo>
                  <a:pt x="224" y="119"/>
                </a:lnTo>
                <a:lnTo>
                  <a:pt x="224" y="0"/>
                </a:lnTo>
                <a:lnTo>
                  <a:pt x="0" y="210"/>
                </a:lnTo>
                <a:lnTo>
                  <a:pt x="224" y="418"/>
                </a:lnTo>
                <a:lnTo>
                  <a:pt x="224" y="294"/>
                </a:lnTo>
                <a:lnTo>
                  <a:pt x="2794" y="311"/>
                </a:lnTo>
                <a:lnTo>
                  <a:pt x="2938" y="311"/>
                </a:lnTo>
                <a:lnTo>
                  <a:pt x="5524" y="311"/>
                </a:lnTo>
                <a:lnTo>
                  <a:pt x="5524" y="418"/>
                </a:lnTo>
                <a:lnTo>
                  <a:pt x="5750" y="210"/>
                </a:lnTo>
                <a:lnTo>
                  <a:pt x="5524" y="0"/>
                </a:lnTo>
                <a:lnTo>
                  <a:pt x="5524" y="130"/>
                </a:lnTo>
                <a:lnTo>
                  <a:pt x="2938" y="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Freeform 6"/>
          <p:cNvSpPr/>
          <p:nvPr/>
        </p:nvSpPr>
        <p:spPr bwMode="auto">
          <a:xfrm>
            <a:off x="3175783" y="1944116"/>
            <a:ext cx="6140450" cy="4114800"/>
          </a:xfrm>
          <a:custGeom>
            <a:avLst/>
            <a:gdLst>
              <a:gd name="T0" fmla="*/ 102 w 1880"/>
              <a:gd name="T1" fmla="*/ 0 h 1259"/>
              <a:gd name="T2" fmla="*/ 0 w 1880"/>
              <a:gd name="T3" fmla="*/ 110 h 1259"/>
              <a:gd name="T4" fmla="*/ 54 w 1880"/>
              <a:gd name="T5" fmla="*/ 110 h 1259"/>
              <a:gd name="T6" fmla="*/ 141 w 1880"/>
              <a:gd name="T7" fmla="*/ 347 h 1259"/>
              <a:gd name="T8" fmla="*/ 237 w 1880"/>
              <a:gd name="T9" fmla="*/ 405 h 1259"/>
              <a:gd name="T10" fmla="*/ 242 w 1880"/>
              <a:gd name="T11" fmla="*/ 406 h 1259"/>
              <a:gd name="T12" fmla="*/ 795 w 1880"/>
              <a:gd name="T13" fmla="*/ 410 h 1259"/>
              <a:gd name="T14" fmla="*/ 843 w 1880"/>
              <a:gd name="T15" fmla="*/ 410 h 1259"/>
              <a:gd name="T16" fmla="*/ 1370 w 1880"/>
              <a:gd name="T17" fmla="*/ 410 h 1259"/>
              <a:gd name="T18" fmla="*/ 1558 w 1880"/>
              <a:gd name="T19" fmla="*/ 470 h 1259"/>
              <a:gd name="T20" fmla="*/ 1740 w 1880"/>
              <a:gd name="T21" fmla="*/ 839 h 1259"/>
              <a:gd name="T22" fmla="*/ 1740 w 1880"/>
              <a:gd name="T23" fmla="*/ 1150 h 1259"/>
              <a:gd name="T24" fmla="*/ 1676 w 1880"/>
              <a:gd name="T25" fmla="*/ 1150 h 1259"/>
              <a:gd name="T26" fmla="*/ 1778 w 1880"/>
              <a:gd name="T27" fmla="*/ 1259 h 1259"/>
              <a:gd name="T28" fmla="*/ 1880 w 1880"/>
              <a:gd name="T29" fmla="*/ 1150 h 1259"/>
              <a:gd name="T30" fmla="*/ 1824 w 1880"/>
              <a:gd name="T31" fmla="*/ 1150 h 1259"/>
              <a:gd name="T32" fmla="*/ 1824 w 1880"/>
              <a:gd name="T33" fmla="*/ 839 h 1259"/>
              <a:gd name="T34" fmla="*/ 1599 w 1880"/>
              <a:gd name="T35" fmla="*/ 392 h 1259"/>
              <a:gd name="T36" fmla="*/ 1374 w 1880"/>
              <a:gd name="T37" fmla="*/ 326 h 1259"/>
              <a:gd name="T38" fmla="*/ 1373 w 1880"/>
              <a:gd name="T39" fmla="*/ 326 h 1259"/>
              <a:gd name="T40" fmla="*/ 843 w 1880"/>
              <a:gd name="T41" fmla="*/ 326 h 1259"/>
              <a:gd name="T42" fmla="*/ 795 w 1880"/>
              <a:gd name="T43" fmla="*/ 326 h 1259"/>
              <a:gd name="T44" fmla="*/ 253 w 1880"/>
              <a:gd name="T45" fmla="*/ 321 h 1259"/>
              <a:gd name="T46" fmla="*/ 140 w 1880"/>
              <a:gd name="T47" fmla="*/ 110 h 1259"/>
              <a:gd name="T48" fmla="*/ 204 w 1880"/>
              <a:gd name="T49" fmla="*/ 110 h 1259"/>
              <a:gd name="T50" fmla="*/ 102 w 1880"/>
              <a:gd name="T51" fmla="*/ 0 h 1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80" h="1259">
                <a:moveTo>
                  <a:pt x="102" y="0"/>
                </a:moveTo>
                <a:cubicBezTo>
                  <a:pt x="0" y="110"/>
                  <a:pt x="0" y="110"/>
                  <a:pt x="0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7" y="238"/>
                  <a:pt x="103" y="308"/>
                  <a:pt x="141" y="347"/>
                </a:cubicBezTo>
                <a:cubicBezTo>
                  <a:pt x="186" y="393"/>
                  <a:pt x="232" y="404"/>
                  <a:pt x="237" y="405"/>
                </a:cubicBezTo>
                <a:cubicBezTo>
                  <a:pt x="242" y="406"/>
                  <a:pt x="242" y="406"/>
                  <a:pt x="242" y="406"/>
                </a:cubicBezTo>
                <a:cubicBezTo>
                  <a:pt x="795" y="410"/>
                  <a:pt x="795" y="410"/>
                  <a:pt x="795" y="410"/>
                </a:cubicBezTo>
                <a:cubicBezTo>
                  <a:pt x="843" y="410"/>
                  <a:pt x="843" y="410"/>
                  <a:pt x="843" y="410"/>
                </a:cubicBezTo>
                <a:cubicBezTo>
                  <a:pt x="1370" y="410"/>
                  <a:pt x="1370" y="410"/>
                  <a:pt x="1370" y="410"/>
                </a:cubicBezTo>
                <a:cubicBezTo>
                  <a:pt x="1379" y="410"/>
                  <a:pt x="1471" y="416"/>
                  <a:pt x="1558" y="470"/>
                </a:cubicBezTo>
                <a:cubicBezTo>
                  <a:pt x="1677" y="544"/>
                  <a:pt x="1740" y="667"/>
                  <a:pt x="1740" y="839"/>
                </a:cubicBezTo>
                <a:cubicBezTo>
                  <a:pt x="1740" y="1150"/>
                  <a:pt x="1740" y="1150"/>
                  <a:pt x="1740" y="1150"/>
                </a:cubicBezTo>
                <a:cubicBezTo>
                  <a:pt x="1676" y="1150"/>
                  <a:pt x="1676" y="1150"/>
                  <a:pt x="1676" y="1150"/>
                </a:cubicBezTo>
                <a:cubicBezTo>
                  <a:pt x="1778" y="1259"/>
                  <a:pt x="1778" y="1259"/>
                  <a:pt x="1778" y="1259"/>
                </a:cubicBezTo>
                <a:cubicBezTo>
                  <a:pt x="1880" y="1150"/>
                  <a:pt x="1880" y="1150"/>
                  <a:pt x="1880" y="1150"/>
                </a:cubicBezTo>
                <a:cubicBezTo>
                  <a:pt x="1824" y="1150"/>
                  <a:pt x="1824" y="1150"/>
                  <a:pt x="1824" y="1150"/>
                </a:cubicBezTo>
                <a:cubicBezTo>
                  <a:pt x="1824" y="839"/>
                  <a:pt x="1824" y="839"/>
                  <a:pt x="1824" y="839"/>
                </a:cubicBezTo>
                <a:cubicBezTo>
                  <a:pt x="1824" y="582"/>
                  <a:pt x="1701" y="454"/>
                  <a:pt x="1599" y="392"/>
                </a:cubicBezTo>
                <a:cubicBezTo>
                  <a:pt x="1489" y="326"/>
                  <a:pt x="1378" y="326"/>
                  <a:pt x="1374" y="326"/>
                </a:cubicBezTo>
                <a:cubicBezTo>
                  <a:pt x="1373" y="326"/>
                  <a:pt x="1373" y="326"/>
                  <a:pt x="1373" y="326"/>
                </a:cubicBezTo>
                <a:cubicBezTo>
                  <a:pt x="843" y="326"/>
                  <a:pt x="843" y="326"/>
                  <a:pt x="843" y="326"/>
                </a:cubicBezTo>
                <a:cubicBezTo>
                  <a:pt x="795" y="326"/>
                  <a:pt x="795" y="326"/>
                  <a:pt x="795" y="326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33" y="313"/>
                  <a:pt x="146" y="270"/>
                  <a:pt x="140" y="110"/>
                </a:cubicBezTo>
                <a:cubicBezTo>
                  <a:pt x="204" y="110"/>
                  <a:pt x="204" y="110"/>
                  <a:pt x="204" y="110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Freeform 7"/>
          <p:cNvSpPr/>
          <p:nvPr/>
        </p:nvSpPr>
        <p:spPr bwMode="auto">
          <a:xfrm rot="10800000" flipH="1">
            <a:off x="2963850" y="2231454"/>
            <a:ext cx="6113463" cy="4114800"/>
          </a:xfrm>
          <a:custGeom>
            <a:avLst/>
            <a:gdLst>
              <a:gd name="T0" fmla="*/ 102 w 1872"/>
              <a:gd name="T1" fmla="*/ 0 h 1259"/>
              <a:gd name="T2" fmla="*/ 0 w 1872"/>
              <a:gd name="T3" fmla="*/ 110 h 1259"/>
              <a:gd name="T4" fmla="*/ 57 w 1872"/>
              <a:gd name="T5" fmla="*/ 110 h 1259"/>
              <a:gd name="T6" fmla="*/ 57 w 1872"/>
              <a:gd name="T7" fmla="*/ 421 h 1259"/>
              <a:gd name="T8" fmla="*/ 282 w 1872"/>
              <a:gd name="T9" fmla="*/ 867 h 1259"/>
              <a:gd name="T10" fmla="*/ 507 w 1872"/>
              <a:gd name="T11" fmla="*/ 934 h 1259"/>
              <a:gd name="T12" fmla="*/ 507 w 1872"/>
              <a:gd name="T13" fmla="*/ 934 h 1259"/>
              <a:gd name="T14" fmla="*/ 1029 w 1872"/>
              <a:gd name="T15" fmla="*/ 938 h 1259"/>
              <a:gd name="T16" fmla="*/ 1084 w 1872"/>
              <a:gd name="T17" fmla="*/ 938 h 1259"/>
              <a:gd name="T18" fmla="*/ 1619 w 1872"/>
              <a:gd name="T19" fmla="*/ 938 h 1259"/>
              <a:gd name="T20" fmla="*/ 1732 w 1872"/>
              <a:gd name="T21" fmla="*/ 1150 h 1259"/>
              <a:gd name="T22" fmla="*/ 1669 w 1872"/>
              <a:gd name="T23" fmla="*/ 1150 h 1259"/>
              <a:gd name="T24" fmla="*/ 1771 w 1872"/>
              <a:gd name="T25" fmla="*/ 1259 h 1259"/>
              <a:gd name="T26" fmla="*/ 1872 w 1872"/>
              <a:gd name="T27" fmla="*/ 1150 h 1259"/>
              <a:gd name="T28" fmla="*/ 1819 w 1872"/>
              <a:gd name="T29" fmla="*/ 1150 h 1259"/>
              <a:gd name="T30" fmla="*/ 1732 w 1872"/>
              <a:gd name="T31" fmla="*/ 913 h 1259"/>
              <a:gd name="T32" fmla="*/ 1636 w 1872"/>
              <a:gd name="T33" fmla="*/ 855 h 1259"/>
              <a:gd name="T34" fmla="*/ 1631 w 1872"/>
              <a:gd name="T35" fmla="*/ 854 h 1259"/>
              <a:gd name="T36" fmla="*/ 1084 w 1872"/>
              <a:gd name="T37" fmla="*/ 854 h 1259"/>
              <a:gd name="T38" fmla="*/ 1029 w 1872"/>
              <a:gd name="T39" fmla="*/ 854 h 1259"/>
              <a:gd name="T40" fmla="*/ 509 w 1872"/>
              <a:gd name="T41" fmla="*/ 850 h 1259"/>
              <a:gd name="T42" fmla="*/ 325 w 1872"/>
              <a:gd name="T43" fmla="*/ 790 h 1259"/>
              <a:gd name="T44" fmla="*/ 145 w 1872"/>
              <a:gd name="T45" fmla="*/ 421 h 1259"/>
              <a:gd name="T46" fmla="*/ 145 w 1872"/>
              <a:gd name="T47" fmla="*/ 110 h 1259"/>
              <a:gd name="T48" fmla="*/ 204 w 1872"/>
              <a:gd name="T49" fmla="*/ 110 h 1259"/>
              <a:gd name="T50" fmla="*/ 102 w 1872"/>
              <a:gd name="T51" fmla="*/ 0 h 1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2" h="1259">
                <a:moveTo>
                  <a:pt x="102" y="0"/>
                </a:moveTo>
                <a:cubicBezTo>
                  <a:pt x="0" y="110"/>
                  <a:pt x="0" y="110"/>
                  <a:pt x="0" y="110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7" y="421"/>
                  <a:pt x="57" y="421"/>
                  <a:pt x="57" y="421"/>
                </a:cubicBezTo>
                <a:cubicBezTo>
                  <a:pt x="57" y="678"/>
                  <a:pt x="179" y="805"/>
                  <a:pt x="282" y="867"/>
                </a:cubicBezTo>
                <a:cubicBezTo>
                  <a:pt x="392" y="934"/>
                  <a:pt x="502" y="934"/>
                  <a:pt x="507" y="934"/>
                </a:cubicBezTo>
                <a:cubicBezTo>
                  <a:pt x="507" y="934"/>
                  <a:pt x="507" y="934"/>
                  <a:pt x="507" y="934"/>
                </a:cubicBezTo>
                <a:cubicBezTo>
                  <a:pt x="1029" y="938"/>
                  <a:pt x="1029" y="938"/>
                  <a:pt x="1029" y="938"/>
                </a:cubicBezTo>
                <a:cubicBezTo>
                  <a:pt x="1084" y="938"/>
                  <a:pt x="1084" y="938"/>
                  <a:pt x="1084" y="938"/>
                </a:cubicBezTo>
                <a:cubicBezTo>
                  <a:pt x="1619" y="938"/>
                  <a:pt x="1619" y="938"/>
                  <a:pt x="1619" y="938"/>
                </a:cubicBezTo>
                <a:cubicBezTo>
                  <a:pt x="1640" y="946"/>
                  <a:pt x="1727" y="990"/>
                  <a:pt x="1732" y="1150"/>
                </a:cubicBezTo>
                <a:cubicBezTo>
                  <a:pt x="1669" y="1150"/>
                  <a:pt x="1669" y="1150"/>
                  <a:pt x="1669" y="1150"/>
                </a:cubicBezTo>
                <a:cubicBezTo>
                  <a:pt x="1771" y="1259"/>
                  <a:pt x="1771" y="1259"/>
                  <a:pt x="1771" y="1259"/>
                </a:cubicBezTo>
                <a:cubicBezTo>
                  <a:pt x="1872" y="1150"/>
                  <a:pt x="1872" y="1150"/>
                  <a:pt x="1872" y="1150"/>
                </a:cubicBezTo>
                <a:cubicBezTo>
                  <a:pt x="1819" y="1150"/>
                  <a:pt x="1819" y="1150"/>
                  <a:pt x="1819" y="1150"/>
                </a:cubicBezTo>
                <a:cubicBezTo>
                  <a:pt x="1815" y="1022"/>
                  <a:pt x="1770" y="952"/>
                  <a:pt x="1732" y="913"/>
                </a:cubicBezTo>
                <a:cubicBezTo>
                  <a:pt x="1687" y="867"/>
                  <a:pt x="1641" y="856"/>
                  <a:pt x="1636" y="855"/>
                </a:cubicBezTo>
                <a:cubicBezTo>
                  <a:pt x="1631" y="854"/>
                  <a:pt x="1631" y="854"/>
                  <a:pt x="1631" y="854"/>
                </a:cubicBezTo>
                <a:cubicBezTo>
                  <a:pt x="1084" y="854"/>
                  <a:pt x="1084" y="854"/>
                  <a:pt x="1084" y="854"/>
                </a:cubicBezTo>
                <a:cubicBezTo>
                  <a:pt x="1029" y="854"/>
                  <a:pt x="1029" y="854"/>
                  <a:pt x="1029" y="854"/>
                </a:cubicBezTo>
                <a:cubicBezTo>
                  <a:pt x="509" y="850"/>
                  <a:pt x="509" y="850"/>
                  <a:pt x="509" y="850"/>
                </a:cubicBezTo>
                <a:cubicBezTo>
                  <a:pt x="500" y="850"/>
                  <a:pt x="412" y="844"/>
                  <a:pt x="325" y="790"/>
                </a:cubicBezTo>
                <a:cubicBezTo>
                  <a:pt x="205" y="716"/>
                  <a:pt x="145" y="593"/>
                  <a:pt x="145" y="421"/>
                </a:cubicBezTo>
                <a:cubicBezTo>
                  <a:pt x="145" y="110"/>
                  <a:pt x="145" y="110"/>
                  <a:pt x="145" y="110"/>
                </a:cubicBezTo>
                <a:cubicBezTo>
                  <a:pt x="204" y="110"/>
                  <a:pt x="204" y="110"/>
                  <a:pt x="204" y="110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8"/>
          <p:cNvSpPr/>
          <p:nvPr/>
        </p:nvSpPr>
        <p:spPr bwMode="auto">
          <a:xfrm>
            <a:off x="3878250" y="1832991"/>
            <a:ext cx="4487863" cy="3730625"/>
          </a:xfrm>
          <a:custGeom>
            <a:avLst/>
            <a:gdLst>
              <a:gd name="T0" fmla="*/ 1272 w 1374"/>
              <a:gd name="T1" fmla="*/ 0 h 1141"/>
              <a:gd name="T2" fmla="*/ 1170 w 1374"/>
              <a:gd name="T3" fmla="*/ 110 h 1141"/>
              <a:gd name="T4" fmla="*/ 1228 w 1374"/>
              <a:gd name="T5" fmla="*/ 110 h 1141"/>
              <a:gd name="T6" fmla="*/ 1228 w 1374"/>
              <a:gd name="T7" fmla="*/ 375 h 1141"/>
              <a:gd name="T8" fmla="*/ 1059 w 1374"/>
              <a:gd name="T9" fmla="*/ 682 h 1141"/>
              <a:gd name="T10" fmla="*/ 880 w 1374"/>
              <a:gd name="T11" fmla="*/ 730 h 1141"/>
              <a:gd name="T12" fmla="*/ 539 w 1374"/>
              <a:gd name="T13" fmla="*/ 730 h 1141"/>
              <a:gd name="T14" fmla="*/ 515 w 1374"/>
              <a:gd name="T15" fmla="*/ 730 h 1141"/>
              <a:gd name="T16" fmla="*/ 204 w 1374"/>
              <a:gd name="T17" fmla="*/ 730 h 1141"/>
              <a:gd name="T18" fmla="*/ 104 w 1374"/>
              <a:gd name="T19" fmla="*/ 760 h 1141"/>
              <a:gd name="T20" fmla="*/ 68 w 1374"/>
              <a:gd name="T21" fmla="*/ 854 h 1141"/>
              <a:gd name="T22" fmla="*/ 68 w 1374"/>
              <a:gd name="T23" fmla="*/ 1030 h 1141"/>
              <a:gd name="T24" fmla="*/ 0 w 1374"/>
              <a:gd name="T25" fmla="*/ 1030 h 1141"/>
              <a:gd name="T26" fmla="*/ 101 w 1374"/>
              <a:gd name="T27" fmla="*/ 1141 h 1141"/>
              <a:gd name="T28" fmla="*/ 203 w 1374"/>
              <a:gd name="T29" fmla="*/ 1034 h 1141"/>
              <a:gd name="T30" fmla="*/ 152 w 1374"/>
              <a:gd name="T31" fmla="*/ 1034 h 1141"/>
              <a:gd name="T32" fmla="*/ 152 w 1374"/>
              <a:gd name="T33" fmla="*/ 854 h 1141"/>
              <a:gd name="T34" fmla="*/ 161 w 1374"/>
              <a:gd name="T35" fmla="*/ 823 h 1141"/>
              <a:gd name="T36" fmla="*/ 199 w 1374"/>
              <a:gd name="T37" fmla="*/ 813 h 1141"/>
              <a:gd name="T38" fmla="*/ 200 w 1374"/>
              <a:gd name="T39" fmla="*/ 814 h 1141"/>
              <a:gd name="T40" fmla="*/ 515 w 1374"/>
              <a:gd name="T41" fmla="*/ 814 h 1141"/>
              <a:gd name="T42" fmla="*/ 539 w 1374"/>
              <a:gd name="T43" fmla="*/ 814 h 1141"/>
              <a:gd name="T44" fmla="*/ 880 w 1374"/>
              <a:gd name="T45" fmla="*/ 814 h 1141"/>
              <a:gd name="T46" fmla="*/ 1096 w 1374"/>
              <a:gd name="T47" fmla="*/ 759 h 1141"/>
              <a:gd name="T48" fmla="*/ 1316 w 1374"/>
              <a:gd name="T49" fmla="*/ 375 h 1141"/>
              <a:gd name="T50" fmla="*/ 1316 w 1374"/>
              <a:gd name="T51" fmla="*/ 110 h 1141"/>
              <a:gd name="T52" fmla="*/ 1374 w 1374"/>
              <a:gd name="T53" fmla="*/ 110 h 1141"/>
              <a:gd name="T54" fmla="*/ 1272 w 1374"/>
              <a:gd name="T55" fmla="*/ 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74" h="1141">
                <a:moveTo>
                  <a:pt x="1272" y="0"/>
                </a:moveTo>
                <a:cubicBezTo>
                  <a:pt x="1170" y="110"/>
                  <a:pt x="1170" y="110"/>
                  <a:pt x="1170" y="110"/>
                </a:cubicBezTo>
                <a:cubicBezTo>
                  <a:pt x="1228" y="110"/>
                  <a:pt x="1228" y="110"/>
                  <a:pt x="1228" y="110"/>
                </a:cubicBezTo>
                <a:cubicBezTo>
                  <a:pt x="1228" y="375"/>
                  <a:pt x="1228" y="375"/>
                  <a:pt x="1228" y="375"/>
                </a:cubicBezTo>
                <a:cubicBezTo>
                  <a:pt x="1228" y="520"/>
                  <a:pt x="1171" y="624"/>
                  <a:pt x="1059" y="682"/>
                </a:cubicBezTo>
                <a:cubicBezTo>
                  <a:pt x="972" y="727"/>
                  <a:pt x="881" y="730"/>
                  <a:pt x="880" y="730"/>
                </a:cubicBezTo>
                <a:cubicBezTo>
                  <a:pt x="539" y="730"/>
                  <a:pt x="539" y="730"/>
                  <a:pt x="539" y="730"/>
                </a:cubicBezTo>
                <a:cubicBezTo>
                  <a:pt x="515" y="730"/>
                  <a:pt x="515" y="730"/>
                  <a:pt x="515" y="730"/>
                </a:cubicBezTo>
                <a:cubicBezTo>
                  <a:pt x="204" y="730"/>
                  <a:pt x="204" y="730"/>
                  <a:pt x="204" y="730"/>
                </a:cubicBezTo>
                <a:cubicBezTo>
                  <a:pt x="191" y="730"/>
                  <a:pt x="142" y="726"/>
                  <a:pt x="104" y="760"/>
                </a:cubicBezTo>
                <a:cubicBezTo>
                  <a:pt x="86" y="776"/>
                  <a:pt x="68" y="804"/>
                  <a:pt x="68" y="854"/>
                </a:cubicBezTo>
                <a:cubicBezTo>
                  <a:pt x="68" y="1030"/>
                  <a:pt x="68" y="1030"/>
                  <a:pt x="68" y="1030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101" y="1141"/>
                  <a:pt x="101" y="1141"/>
                  <a:pt x="101" y="1141"/>
                </a:cubicBezTo>
                <a:cubicBezTo>
                  <a:pt x="203" y="1034"/>
                  <a:pt x="203" y="1034"/>
                  <a:pt x="203" y="1034"/>
                </a:cubicBezTo>
                <a:cubicBezTo>
                  <a:pt x="152" y="1034"/>
                  <a:pt x="152" y="1034"/>
                  <a:pt x="152" y="1034"/>
                </a:cubicBezTo>
                <a:cubicBezTo>
                  <a:pt x="152" y="854"/>
                  <a:pt x="152" y="854"/>
                  <a:pt x="152" y="854"/>
                </a:cubicBezTo>
                <a:cubicBezTo>
                  <a:pt x="152" y="832"/>
                  <a:pt x="158" y="825"/>
                  <a:pt x="161" y="823"/>
                </a:cubicBezTo>
                <a:cubicBezTo>
                  <a:pt x="172" y="812"/>
                  <a:pt x="192" y="812"/>
                  <a:pt x="199" y="813"/>
                </a:cubicBezTo>
                <a:cubicBezTo>
                  <a:pt x="200" y="814"/>
                  <a:pt x="200" y="814"/>
                  <a:pt x="200" y="814"/>
                </a:cubicBezTo>
                <a:cubicBezTo>
                  <a:pt x="515" y="814"/>
                  <a:pt x="515" y="814"/>
                  <a:pt x="515" y="814"/>
                </a:cubicBezTo>
                <a:cubicBezTo>
                  <a:pt x="539" y="814"/>
                  <a:pt x="539" y="814"/>
                  <a:pt x="539" y="814"/>
                </a:cubicBezTo>
                <a:cubicBezTo>
                  <a:pt x="880" y="814"/>
                  <a:pt x="880" y="814"/>
                  <a:pt x="880" y="814"/>
                </a:cubicBezTo>
                <a:cubicBezTo>
                  <a:pt x="885" y="814"/>
                  <a:pt x="991" y="812"/>
                  <a:pt x="1096" y="759"/>
                </a:cubicBezTo>
                <a:cubicBezTo>
                  <a:pt x="1196" y="709"/>
                  <a:pt x="1316" y="601"/>
                  <a:pt x="1316" y="375"/>
                </a:cubicBezTo>
                <a:cubicBezTo>
                  <a:pt x="1316" y="110"/>
                  <a:pt x="1316" y="110"/>
                  <a:pt x="1316" y="110"/>
                </a:cubicBezTo>
                <a:cubicBezTo>
                  <a:pt x="1374" y="110"/>
                  <a:pt x="1374" y="110"/>
                  <a:pt x="1374" y="110"/>
                </a:cubicBezTo>
                <a:lnTo>
                  <a:pt x="12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TextBox 31"/>
          <p:cNvSpPr txBox="1"/>
          <p:nvPr/>
        </p:nvSpPr>
        <p:spPr>
          <a:xfrm>
            <a:off x="432622" y="349481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 smtClean="0">
                <a:solidFill>
                  <a:schemeClr val="tx2"/>
                </a:solidFill>
                <a:latin typeface="+mj-lt"/>
              </a:rPr>
              <a:t>Designer</a:t>
            </a:r>
            <a:endParaRPr lang="id-ID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32"/>
          <p:cNvSpPr txBox="1"/>
          <p:nvPr/>
        </p:nvSpPr>
        <p:spPr>
          <a:xfrm>
            <a:off x="10847308" y="3469416"/>
            <a:ext cx="755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 smtClean="0">
                <a:solidFill>
                  <a:schemeClr val="tx2"/>
                </a:solidFill>
                <a:latin typeface="+mj-lt"/>
              </a:rPr>
              <a:t>Client</a:t>
            </a:r>
            <a:endParaRPr lang="id-ID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 rot="21545399">
            <a:off x="751641" y="3074604"/>
            <a:ext cx="406385" cy="379920"/>
          </a:xfrm>
          <a:custGeom>
            <a:avLst/>
            <a:gdLst>
              <a:gd name="T0" fmla="*/ 159 w 282"/>
              <a:gd name="T1" fmla="*/ 0 h 264"/>
              <a:gd name="T2" fmla="*/ 0 w 282"/>
              <a:gd name="T3" fmla="*/ 176 h 264"/>
              <a:gd name="T4" fmla="*/ 53 w 282"/>
              <a:gd name="T5" fmla="*/ 176 h 264"/>
              <a:gd name="T6" fmla="*/ 106 w 282"/>
              <a:gd name="T7" fmla="*/ 194 h 264"/>
              <a:gd name="T8" fmla="*/ 159 w 282"/>
              <a:gd name="T9" fmla="*/ 264 h 264"/>
              <a:gd name="T10" fmla="*/ 282 w 282"/>
              <a:gd name="T11" fmla="*/ 124 h 264"/>
              <a:gd name="T12" fmla="*/ 159 w 282"/>
              <a:gd name="T13" fmla="*/ 0 h 264"/>
              <a:gd name="T14" fmla="*/ 71 w 282"/>
              <a:gd name="T15" fmla="*/ 128 h 264"/>
              <a:gd name="T16" fmla="*/ 49 w 282"/>
              <a:gd name="T17" fmla="*/ 106 h 264"/>
              <a:gd name="T18" fmla="*/ 71 w 282"/>
              <a:gd name="T19" fmla="*/ 84 h 264"/>
              <a:gd name="T20" fmla="*/ 93 w 282"/>
              <a:gd name="T21" fmla="*/ 106 h 264"/>
              <a:gd name="T22" fmla="*/ 71 w 282"/>
              <a:gd name="T23" fmla="*/ 128 h 264"/>
              <a:gd name="T24" fmla="*/ 110 w 282"/>
              <a:gd name="T25" fmla="*/ 62 h 264"/>
              <a:gd name="T26" fmla="*/ 132 w 282"/>
              <a:gd name="T27" fmla="*/ 40 h 264"/>
              <a:gd name="T28" fmla="*/ 154 w 282"/>
              <a:gd name="T29" fmla="*/ 62 h 264"/>
              <a:gd name="T30" fmla="*/ 132 w 282"/>
              <a:gd name="T31" fmla="*/ 84 h 264"/>
              <a:gd name="T32" fmla="*/ 110 w 282"/>
              <a:gd name="T33" fmla="*/ 62 h 264"/>
              <a:gd name="T34" fmla="*/ 167 w 282"/>
              <a:gd name="T35" fmla="*/ 216 h 264"/>
              <a:gd name="T36" fmla="*/ 137 w 282"/>
              <a:gd name="T37" fmla="*/ 185 h 264"/>
              <a:gd name="T38" fmla="*/ 167 w 282"/>
              <a:gd name="T39" fmla="*/ 154 h 264"/>
              <a:gd name="T40" fmla="*/ 198 w 282"/>
              <a:gd name="T41" fmla="*/ 185 h 264"/>
              <a:gd name="T42" fmla="*/ 167 w 282"/>
              <a:gd name="T43" fmla="*/ 216 h 264"/>
              <a:gd name="T44" fmla="*/ 220 w 282"/>
              <a:gd name="T45" fmla="*/ 163 h 264"/>
              <a:gd name="T46" fmla="*/ 207 w 282"/>
              <a:gd name="T47" fmla="*/ 150 h 264"/>
              <a:gd name="T48" fmla="*/ 220 w 282"/>
              <a:gd name="T49" fmla="*/ 137 h 264"/>
              <a:gd name="T50" fmla="*/ 233 w 282"/>
              <a:gd name="T51" fmla="*/ 150 h 264"/>
              <a:gd name="T52" fmla="*/ 220 w 282"/>
              <a:gd name="T53" fmla="*/ 163 h 264"/>
              <a:gd name="T54" fmla="*/ 203 w 282"/>
              <a:gd name="T55" fmla="*/ 110 h 264"/>
              <a:gd name="T56" fmla="*/ 172 w 282"/>
              <a:gd name="T57" fmla="*/ 80 h 264"/>
              <a:gd name="T58" fmla="*/ 203 w 282"/>
              <a:gd name="T59" fmla="*/ 49 h 264"/>
              <a:gd name="T60" fmla="*/ 233 w 282"/>
              <a:gd name="T61" fmla="*/ 80 h 264"/>
              <a:gd name="T62" fmla="*/ 203 w 282"/>
              <a:gd name="T63" fmla="*/ 11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3" name="Group 35"/>
          <p:cNvGrpSpPr/>
          <p:nvPr/>
        </p:nvGrpSpPr>
        <p:grpSpPr>
          <a:xfrm>
            <a:off x="11041986" y="3110701"/>
            <a:ext cx="352020" cy="307727"/>
            <a:chOff x="4054476" y="5502276"/>
            <a:chExt cx="239712" cy="209550"/>
          </a:xfrm>
          <a:solidFill>
            <a:schemeClr val="accent1"/>
          </a:solidFill>
        </p:grpSpPr>
        <p:sp>
          <p:nvSpPr>
            <p:cNvPr id="24" name="Freeform 323"/>
            <p:cNvSpPr/>
            <p:nvPr/>
          </p:nvSpPr>
          <p:spPr bwMode="auto">
            <a:xfrm>
              <a:off x="4054476" y="5546726"/>
              <a:ext cx="30163" cy="165100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6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Freeform 324"/>
            <p:cNvSpPr>
              <a:spLocks noEditPoints="1"/>
            </p:cNvSpPr>
            <p:nvPr/>
          </p:nvSpPr>
          <p:spPr bwMode="auto">
            <a:xfrm>
              <a:off x="4098926" y="5502276"/>
              <a:ext cx="150813" cy="209550"/>
            </a:xfrm>
            <a:custGeom>
              <a:avLst/>
              <a:gdLst>
                <a:gd name="T0" fmla="*/ 32 w 40"/>
                <a:gd name="T1" fmla="*/ 4 h 56"/>
                <a:gd name="T2" fmla="*/ 28 w 40"/>
                <a:gd name="T3" fmla="*/ 0 h 56"/>
                <a:gd name="T4" fmla="*/ 12 w 40"/>
                <a:gd name="T5" fmla="*/ 0 h 56"/>
                <a:gd name="T6" fmla="*/ 8 w 40"/>
                <a:gd name="T7" fmla="*/ 4 h 56"/>
                <a:gd name="T8" fmla="*/ 8 w 40"/>
                <a:gd name="T9" fmla="*/ 12 h 56"/>
                <a:gd name="T10" fmla="*/ 0 w 40"/>
                <a:gd name="T11" fmla="*/ 12 h 56"/>
                <a:gd name="T12" fmla="*/ 0 w 40"/>
                <a:gd name="T13" fmla="*/ 56 h 56"/>
                <a:gd name="T14" fmla="*/ 40 w 40"/>
                <a:gd name="T15" fmla="*/ 56 h 56"/>
                <a:gd name="T16" fmla="*/ 40 w 40"/>
                <a:gd name="T17" fmla="*/ 12 h 56"/>
                <a:gd name="T18" fmla="*/ 32 w 40"/>
                <a:gd name="T19" fmla="*/ 12 h 56"/>
                <a:gd name="T20" fmla="*/ 32 w 40"/>
                <a:gd name="T21" fmla="*/ 4 h 56"/>
                <a:gd name="T22" fmla="*/ 28 w 40"/>
                <a:gd name="T23" fmla="*/ 12 h 56"/>
                <a:gd name="T24" fmla="*/ 12 w 40"/>
                <a:gd name="T25" fmla="*/ 12 h 56"/>
                <a:gd name="T26" fmla="*/ 12 w 40"/>
                <a:gd name="T27" fmla="*/ 4 h 56"/>
                <a:gd name="T28" fmla="*/ 28 w 40"/>
                <a:gd name="T29" fmla="*/ 4 h 56"/>
                <a:gd name="T30" fmla="*/ 28 w 40"/>
                <a:gd name="T3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6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32" y="4"/>
                  </a:lnTo>
                  <a:close/>
                  <a:moveTo>
                    <a:pt x="2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325"/>
            <p:cNvSpPr/>
            <p:nvPr/>
          </p:nvSpPr>
          <p:spPr bwMode="auto">
            <a:xfrm>
              <a:off x="4265613" y="5546726"/>
              <a:ext cx="28575" cy="165100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44 h 44"/>
                <a:gd name="T4" fmla="*/ 8 w 8"/>
                <a:gd name="T5" fmla="*/ 36 h 44"/>
                <a:gd name="T6" fmla="*/ 8 w 8"/>
                <a:gd name="T7" fmla="*/ 8 h 44"/>
                <a:gd name="T8" fmla="*/ 0 w 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44"/>
                    <a:pt x="8" y="4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7" name="Freeform 118"/>
          <p:cNvSpPr>
            <a:spLocks noEditPoints="1"/>
          </p:cNvSpPr>
          <p:nvPr/>
        </p:nvSpPr>
        <p:spPr bwMode="auto">
          <a:xfrm>
            <a:off x="2666734" y="2210324"/>
            <a:ext cx="400024" cy="299688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8" name="Group 40"/>
          <p:cNvGrpSpPr/>
          <p:nvPr/>
        </p:nvGrpSpPr>
        <p:grpSpPr>
          <a:xfrm>
            <a:off x="9266721" y="4952995"/>
            <a:ext cx="406625" cy="400024"/>
            <a:chOff x="2433339" y="4342379"/>
            <a:chExt cx="406625" cy="400024"/>
          </a:xfrm>
          <a:solidFill>
            <a:schemeClr val="accent3"/>
          </a:solidFill>
        </p:grpSpPr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2433339" y="4342379"/>
              <a:ext cx="406625" cy="400024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54"/>
            <p:cNvSpPr>
              <a:spLocks noEditPoints="1"/>
            </p:cNvSpPr>
            <p:nvPr/>
          </p:nvSpPr>
          <p:spPr bwMode="auto">
            <a:xfrm>
              <a:off x="2581203" y="4482321"/>
              <a:ext cx="108257" cy="1135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55"/>
            <p:cNvSpPr/>
            <p:nvPr/>
          </p:nvSpPr>
          <p:spPr bwMode="auto">
            <a:xfrm>
              <a:off x="2571961" y="4616983"/>
              <a:ext cx="59410" cy="66011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2643252" y="4404429"/>
              <a:ext cx="62050" cy="66011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5"/>
          <p:cNvGrpSpPr/>
          <p:nvPr/>
        </p:nvGrpSpPr>
        <p:grpSpPr>
          <a:xfrm>
            <a:off x="7274355" y="1981248"/>
            <a:ext cx="275924" cy="400024"/>
            <a:chOff x="4911373" y="3542332"/>
            <a:chExt cx="275924" cy="400024"/>
          </a:xfrm>
          <a:solidFill>
            <a:schemeClr val="accent2"/>
          </a:solidFill>
        </p:grpSpPr>
        <p:sp>
          <p:nvSpPr>
            <p:cNvPr id="34" name="Oval 61"/>
            <p:cNvSpPr>
              <a:spLocks noChangeArrowheads="1"/>
            </p:cNvSpPr>
            <p:nvPr/>
          </p:nvSpPr>
          <p:spPr bwMode="auto">
            <a:xfrm>
              <a:off x="5023591" y="3655870"/>
              <a:ext cx="25084" cy="237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Oval 62"/>
            <p:cNvSpPr>
              <a:spLocks noChangeArrowheads="1"/>
            </p:cNvSpPr>
            <p:nvPr/>
          </p:nvSpPr>
          <p:spPr bwMode="auto">
            <a:xfrm>
              <a:off x="5023591" y="3805053"/>
              <a:ext cx="25084" cy="25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Oval 63"/>
            <p:cNvSpPr>
              <a:spLocks noChangeArrowheads="1"/>
            </p:cNvSpPr>
            <p:nvPr/>
          </p:nvSpPr>
          <p:spPr bwMode="auto">
            <a:xfrm>
              <a:off x="4949660" y="3729802"/>
              <a:ext cx="25084" cy="25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Oval 64"/>
            <p:cNvSpPr>
              <a:spLocks noChangeArrowheads="1"/>
            </p:cNvSpPr>
            <p:nvPr/>
          </p:nvSpPr>
          <p:spPr bwMode="auto">
            <a:xfrm>
              <a:off x="5098843" y="3729802"/>
              <a:ext cx="25084" cy="25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4970783" y="3783930"/>
              <a:ext cx="25084" cy="23764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66"/>
            <p:cNvSpPr/>
            <p:nvPr/>
          </p:nvSpPr>
          <p:spPr bwMode="auto">
            <a:xfrm>
              <a:off x="4970783" y="3676993"/>
              <a:ext cx="25084" cy="25084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67"/>
            <p:cNvSpPr/>
            <p:nvPr/>
          </p:nvSpPr>
          <p:spPr bwMode="auto">
            <a:xfrm>
              <a:off x="5077720" y="3783930"/>
              <a:ext cx="25084" cy="23764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1" name="Freeform 68"/>
            <p:cNvSpPr>
              <a:spLocks noEditPoints="1"/>
            </p:cNvSpPr>
            <p:nvPr/>
          </p:nvSpPr>
          <p:spPr bwMode="auto">
            <a:xfrm>
              <a:off x="4911373" y="3542332"/>
              <a:ext cx="275924" cy="400024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8 h 128"/>
                <a:gd name="T6" fmla="*/ 64 w 88"/>
                <a:gd name="T7" fmla="*/ 7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7 h 128"/>
                <a:gd name="T14" fmla="*/ 11 w 88"/>
                <a:gd name="T15" fmla="*/ 37 h 128"/>
                <a:gd name="T16" fmla="*/ 0 w 88"/>
                <a:gd name="T17" fmla="*/ 64 h 128"/>
                <a:gd name="T18" fmla="*/ 10 w 88"/>
                <a:gd name="T19" fmla="*/ 91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1 h 128"/>
                <a:gd name="T30" fmla="*/ 79 w 88"/>
                <a:gd name="T31" fmla="*/ 72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30 h 128"/>
                <a:gd name="T44" fmla="*/ 40 w 88"/>
                <a:gd name="T45" fmla="*/ 24 h 128"/>
                <a:gd name="T46" fmla="*/ 20 w 88"/>
                <a:gd name="T47" fmla="*/ 30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3"/>
                    <a:pt x="17" y="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4" y="44"/>
                    <a:pt x="0" y="53"/>
                    <a:pt x="0" y="64"/>
                  </a:cubicBezTo>
                  <a:cubicBezTo>
                    <a:pt x="0" y="74"/>
                    <a:pt x="4" y="84"/>
                    <a:pt x="10" y="9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5"/>
                    <a:pt x="78" y="79"/>
                    <a:pt x="79" y="72"/>
                  </a:cubicBezTo>
                  <a:cubicBezTo>
                    <a:pt x="79" y="72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60"/>
                    <a:pt x="84" y="56"/>
                    <a:pt x="80" y="56"/>
                  </a:cubicBezTo>
                  <a:close/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30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2"/>
                    <a:pt x="33" y="104"/>
                    <a:pt x="40" y="104"/>
                  </a:cubicBezTo>
                  <a:cubicBezTo>
                    <a:pt x="47" y="104"/>
                    <a:pt x="54" y="102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2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2"/>
                    <a:pt x="58" y="96"/>
                    <a:pt x="4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Freeform 69"/>
            <p:cNvSpPr/>
            <p:nvPr/>
          </p:nvSpPr>
          <p:spPr bwMode="auto">
            <a:xfrm>
              <a:off x="5023591" y="3679634"/>
              <a:ext cx="75252" cy="75252"/>
            </a:xfrm>
            <a:custGeom>
              <a:avLst/>
              <a:gdLst>
                <a:gd name="T0" fmla="*/ 24 w 24"/>
                <a:gd name="T1" fmla="*/ 0 h 24"/>
                <a:gd name="T2" fmla="*/ 22 w 24"/>
                <a:gd name="T3" fmla="*/ 0 h 24"/>
                <a:gd name="T4" fmla="*/ 1 w 24"/>
                <a:gd name="T5" fmla="*/ 17 h 24"/>
                <a:gd name="T6" fmla="*/ 0 w 24"/>
                <a:gd name="T7" fmla="*/ 20 h 24"/>
                <a:gd name="T8" fmla="*/ 1 w 24"/>
                <a:gd name="T9" fmla="*/ 23 h 24"/>
                <a:gd name="T10" fmla="*/ 4 w 24"/>
                <a:gd name="T11" fmla="*/ 24 h 24"/>
                <a:gd name="T12" fmla="*/ 7 w 24"/>
                <a:gd name="T13" fmla="*/ 23 h 24"/>
                <a:gd name="T14" fmla="*/ 14 w 24"/>
                <a:gd name="T15" fmla="*/ 14 h 24"/>
                <a:gd name="T16" fmla="*/ 24 w 24"/>
                <a:gd name="T17" fmla="*/ 2 h 24"/>
                <a:gd name="T18" fmla="*/ 24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6" y="24"/>
                    <a:pt x="7" y="2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3" name="Group 55"/>
          <p:cNvGrpSpPr/>
          <p:nvPr/>
        </p:nvGrpSpPr>
        <p:grpSpPr>
          <a:xfrm>
            <a:off x="4698313" y="4978395"/>
            <a:ext cx="349856" cy="400024"/>
            <a:chOff x="3262431" y="4342379"/>
            <a:chExt cx="349856" cy="400024"/>
          </a:xfrm>
          <a:solidFill>
            <a:schemeClr val="accent2"/>
          </a:solidFill>
        </p:grpSpPr>
        <p:sp>
          <p:nvSpPr>
            <p:cNvPr id="44" name="Freeform 49"/>
            <p:cNvSpPr>
              <a:spLocks noEditPoints="1"/>
            </p:cNvSpPr>
            <p:nvPr/>
          </p:nvSpPr>
          <p:spPr bwMode="auto">
            <a:xfrm>
              <a:off x="3262431" y="4342379"/>
              <a:ext cx="349856" cy="400024"/>
            </a:xfrm>
            <a:custGeom>
              <a:avLst/>
              <a:gdLst>
                <a:gd name="T0" fmla="*/ 56 w 112"/>
                <a:gd name="T1" fmla="*/ 0 h 128"/>
                <a:gd name="T2" fmla="*/ 0 w 112"/>
                <a:gd name="T3" fmla="*/ 26 h 128"/>
                <a:gd name="T4" fmla="*/ 0 w 112"/>
                <a:gd name="T5" fmla="*/ 102 h 128"/>
                <a:gd name="T6" fmla="*/ 56 w 112"/>
                <a:gd name="T7" fmla="*/ 128 h 128"/>
                <a:gd name="T8" fmla="*/ 112 w 112"/>
                <a:gd name="T9" fmla="*/ 102 h 128"/>
                <a:gd name="T10" fmla="*/ 112 w 112"/>
                <a:gd name="T11" fmla="*/ 26 h 128"/>
                <a:gd name="T12" fmla="*/ 56 w 112"/>
                <a:gd name="T13" fmla="*/ 0 h 128"/>
                <a:gd name="T14" fmla="*/ 104 w 112"/>
                <a:gd name="T15" fmla="*/ 102 h 128"/>
                <a:gd name="T16" fmla="*/ 56 w 112"/>
                <a:gd name="T17" fmla="*/ 120 h 128"/>
                <a:gd name="T18" fmla="*/ 8 w 112"/>
                <a:gd name="T19" fmla="*/ 102 h 128"/>
                <a:gd name="T20" fmla="*/ 8 w 112"/>
                <a:gd name="T21" fmla="*/ 87 h 128"/>
                <a:gd name="T22" fmla="*/ 56 w 112"/>
                <a:gd name="T23" fmla="*/ 100 h 128"/>
                <a:gd name="T24" fmla="*/ 104 w 112"/>
                <a:gd name="T25" fmla="*/ 87 h 128"/>
                <a:gd name="T26" fmla="*/ 104 w 112"/>
                <a:gd name="T27" fmla="*/ 102 h 128"/>
                <a:gd name="T28" fmla="*/ 104 w 112"/>
                <a:gd name="T29" fmla="*/ 78 h 128"/>
                <a:gd name="T30" fmla="*/ 104 w 112"/>
                <a:gd name="T31" fmla="*/ 78 h 128"/>
                <a:gd name="T32" fmla="*/ 104 w 112"/>
                <a:gd name="T33" fmla="*/ 78 h 128"/>
                <a:gd name="T34" fmla="*/ 56 w 112"/>
                <a:gd name="T35" fmla="*/ 96 h 128"/>
                <a:gd name="T36" fmla="*/ 8 w 112"/>
                <a:gd name="T37" fmla="*/ 78 h 128"/>
                <a:gd name="T38" fmla="*/ 8 w 112"/>
                <a:gd name="T39" fmla="*/ 78 h 128"/>
                <a:gd name="T40" fmla="*/ 8 w 112"/>
                <a:gd name="T41" fmla="*/ 78 h 128"/>
                <a:gd name="T42" fmla="*/ 8 w 112"/>
                <a:gd name="T43" fmla="*/ 63 h 128"/>
                <a:gd name="T44" fmla="*/ 56 w 112"/>
                <a:gd name="T45" fmla="*/ 76 h 128"/>
                <a:gd name="T46" fmla="*/ 104 w 112"/>
                <a:gd name="T47" fmla="*/ 63 h 128"/>
                <a:gd name="T48" fmla="*/ 104 w 112"/>
                <a:gd name="T49" fmla="*/ 78 h 128"/>
                <a:gd name="T50" fmla="*/ 104 w 112"/>
                <a:gd name="T51" fmla="*/ 54 h 128"/>
                <a:gd name="T52" fmla="*/ 104 w 112"/>
                <a:gd name="T53" fmla="*/ 54 h 128"/>
                <a:gd name="T54" fmla="*/ 104 w 112"/>
                <a:gd name="T55" fmla="*/ 54 h 128"/>
                <a:gd name="T56" fmla="*/ 56 w 112"/>
                <a:gd name="T57" fmla="*/ 72 h 128"/>
                <a:gd name="T58" fmla="*/ 8 w 112"/>
                <a:gd name="T59" fmla="*/ 54 h 128"/>
                <a:gd name="T60" fmla="*/ 8 w 112"/>
                <a:gd name="T61" fmla="*/ 54 h 128"/>
                <a:gd name="T62" fmla="*/ 8 w 112"/>
                <a:gd name="T63" fmla="*/ 54 h 128"/>
                <a:gd name="T64" fmla="*/ 8 w 112"/>
                <a:gd name="T65" fmla="*/ 40 h 128"/>
                <a:gd name="T66" fmla="*/ 56 w 112"/>
                <a:gd name="T67" fmla="*/ 52 h 128"/>
                <a:gd name="T68" fmla="*/ 104 w 112"/>
                <a:gd name="T69" fmla="*/ 40 h 128"/>
                <a:gd name="T70" fmla="*/ 104 w 112"/>
                <a:gd name="T71" fmla="*/ 54 h 128"/>
                <a:gd name="T72" fmla="*/ 56 w 112"/>
                <a:gd name="T73" fmla="*/ 44 h 128"/>
                <a:gd name="T74" fmla="*/ 8 w 112"/>
                <a:gd name="T75" fmla="*/ 26 h 128"/>
                <a:gd name="T76" fmla="*/ 56 w 112"/>
                <a:gd name="T77" fmla="*/ 8 h 128"/>
                <a:gd name="T78" fmla="*/ 104 w 112"/>
                <a:gd name="T79" fmla="*/ 26 h 128"/>
                <a:gd name="T80" fmla="*/ 56 w 112"/>
                <a:gd name="T81" fmla="*/ 4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28">
                  <a:moveTo>
                    <a:pt x="56" y="0"/>
                  </a:moveTo>
                  <a:cubicBezTo>
                    <a:pt x="29" y="0"/>
                    <a:pt x="0" y="8"/>
                    <a:pt x="0" y="2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0"/>
                    <a:pt x="29" y="128"/>
                    <a:pt x="56" y="128"/>
                  </a:cubicBezTo>
                  <a:cubicBezTo>
                    <a:pt x="83" y="128"/>
                    <a:pt x="112" y="120"/>
                    <a:pt x="112" y="102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8"/>
                    <a:pt x="83" y="0"/>
                    <a:pt x="56" y="0"/>
                  </a:cubicBezTo>
                  <a:close/>
                  <a:moveTo>
                    <a:pt x="104" y="102"/>
                  </a:moveTo>
                  <a:cubicBezTo>
                    <a:pt x="104" y="112"/>
                    <a:pt x="83" y="120"/>
                    <a:pt x="56" y="120"/>
                  </a:cubicBezTo>
                  <a:cubicBezTo>
                    <a:pt x="29" y="120"/>
                    <a:pt x="8" y="112"/>
                    <a:pt x="8" y="10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6" y="96"/>
                    <a:pt x="36" y="100"/>
                    <a:pt x="56" y="100"/>
                  </a:cubicBezTo>
                  <a:cubicBezTo>
                    <a:pt x="76" y="100"/>
                    <a:pt x="96" y="96"/>
                    <a:pt x="104" y="87"/>
                  </a:cubicBezTo>
                  <a:lnTo>
                    <a:pt x="104" y="102"/>
                  </a:lnTo>
                  <a:close/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88"/>
                    <a:pt x="83" y="96"/>
                    <a:pt x="56" y="96"/>
                  </a:cubicBezTo>
                  <a:cubicBezTo>
                    <a:pt x="29" y="96"/>
                    <a:pt x="8" y="8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72"/>
                    <a:pt x="36" y="76"/>
                    <a:pt x="56" y="76"/>
                  </a:cubicBezTo>
                  <a:cubicBezTo>
                    <a:pt x="76" y="76"/>
                    <a:pt x="96" y="72"/>
                    <a:pt x="104" y="63"/>
                  </a:cubicBezTo>
                  <a:lnTo>
                    <a:pt x="104" y="78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4"/>
                    <a:pt x="83" y="72"/>
                    <a:pt x="56" y="72"/>
                  </a:cubicBezTo>
                  <a:cubicBezTo>
                    <a:pt x="29" y="72"/>
                    <a:pt x="8" y="6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" y="48"/>
                    <a:pt x="38" y="52"/>
                    <a:pt x="56" y="52"/>
                  </a:cubicBezTo>
                  <a:cubicBezTo>
                    <a:pt x="74" y="52"/>
                    <a:pt x="94" y="48"/>
                    <a:pt x="104" y="40"/>
                  </a:cubicBezTo>
                  <a:lnTo>
                    <a:pt x="104" y="54"/>
                  </a:lnTo>
                  <a:close/>
                  <a:moveTo>
                    <a:pt x="56" y="44"/>
                  </a:moveTo>
                  <a:cubicBezTo>
                    <a:pt x="29" y="44"/>
                    <a:pt x="8" y="36"/>
                    <a:pt x="8" y="26"/>
                  </a:cubicBezTo>
                  <a:cubicBezTo>
                    <a:pt x="8" y="16"/>
                    <a:pt x="29" y="8"/>
                    <a:pt x="56" y="8"/>
                  </a:cubicBezTo>
                  <a:cubicBezTo>
                    <a:pt x="83" y="8"/>
                    <a:pt x="104" y="16"/>
                    <a:pt x="104" y="26"/>
                  </a:cubicBezTo>
                  <a:cubicBezTo>
                    <a:pt x="104" y="36"/>
                    <a:pt x="83" y="44"/>
                    <a:pt x="5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3537035" y="4655268"/>
              <a:ext cx="25084" cy="237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3537035" y="4580017"/>
              <a:ext cx="25084" cy="25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3537035" y="4504764"/>
              <a:ext cx="25084" cy="25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8" name="Group 60"/>
          <p:cNvGrpSpPr/>
          <p:nvPr/>
        </p:nvGrpSpPr>
        <p:grpSpPr>
          <a:xfrm>
            <a:off x="9194482" y="2104852"/>
            <a:ext cx="559900" cy="554394"/>
            <a:chOff x="2437300" y="5142426"/>
            <a:chExt cx="402664" cy="398704"/>
          </a:xfrm>
          <a:solidFill>
            <a:schemeClr val="accent4"/>
          </a:solidFill>
        </p:grpSpPr>
        <p:sp>
          <p:nvSpPr>
            <p:cNvPr id="49" name="Freeform 34"/>
            <p:cNvSpPr>
              <a:spLocks noEditPoints="1"/>
            </p:cNvSpPr>
            <p:nvPr/>
          </p:nvSpPr>
          <p:spPr bwMode="auto">
            <a:xfrm>
              <a:off x="2437300" y="5291610"/>
              <a:ext cx="402664" cy="249520"/>
            </a:xfrm>
            <a:custGeom>
              <a:avLst/>
              <a:gdLst>
                <a:gd name="T0" fmla="*/ 107 w 129"/>
                <a:gd name="T1" fmla="*/ 36 h 80"/>
                <a:gd name="T2" fmla="*/ 126 w 129"/>
                <a:gd name="T3" fmla="*/ 24 h 80"/>
                <a:gd name="T4" fmla="*/ 122 w 129"/>
                <a:gd name="T5" fmla="*/ 16 h 80"/>
                <a:gd name="T6" fmla="*/ 64 w 129"/>
                <a:gd name="T7" fmla="*/ 0 h 80"/>
                <a:gd name="T8" fmla="*/ 10 w 129"/>
                <a:gd name="T9" fmla="*/ 36 h 80"/>
                <a:gd name="T10" fmla="*/ 2 w 129"/>
                <a:gd name="T11" fmla="*/ 51 h 80"/>
                <a:gd name="T12" fmla="*/ 16 w 129"/>
                <a:gd name="T13" fmla="*/ 70 h 80"/>
                <a:gd name="T14" fmla="*/ 102 w 129"/>
                <a:gd name="T15" fmla="*/ 80 h 80"/>
                <a:gd name="T16" fmla="*/ 112 w 129"/>
                <a:gd name="T17" fmla="*/ 67 h 80"/>
                <a:gd name="T18" fmla="*/ 128 w 129"/>
                <a:gd name="T19" fmla="*/ 46 h 80"/>
                <a:gd name="T20" fmla="*/ 103 w 129"/>
                <a:gd name="T21" fmla="*/ 36 h 80"/>
                <a:gd name="T22" fmla="*/ 103 w 129"/>
                <a:gd name="T23" fmla="*/ 35 h 80"/>
                <a:gd name="T24" fmla="*/ 64 w 129"/>
                <a:gd name="T25" fmla="*/ 4 h 80"/>
                <a:gd name="T26" fmla="*/ 97 w 129"/>
                <a:gd name="T27" fmla="*/ 29 h 80"/>
                <a:gd name="T28" fmla="*/ 29 w 129"/>
                <a:gd name="T29" fmla="*/ 36 h 80"/>
                <a:gd name="T30" fmla="*/ 64 w 129"/>
                <a:gd name="T31" fmla="*/ 4 h 80"/>
                <a:gd name="T32" fmla="*/ 64 w 129"/>
                <a:gd name="T33" fmla="*/ 24 h 80"/>
                <a:gd name="T34" fmla="*/ 41 w 129"/>
                <a:gd name="T35" fmla="*/ 36 h 80"/>
                <a:gd name="T36" fmla="*/ 86 w 129"/>
                <a:gd name="T37" fmla="*/ 35 h 80"/>
                <a:gd name="T38" fmla="*/ 82 w 129"/>
                <a:gd name="T39" fmla="*/ 36 h 80"/>
                <a:gd name="T40" fmla="*/ 55 w 129"/>
                <a:gd name="T41" fmla="*/ 36 h 80"/>
                <a:gd name="T42" fmla="*/ 64 w 129"/>
                <a:gd name="T43" fmla="*/ 28 h 80"/>
                <a:gd name="T44" fmla="*/ 73 w 129"/>
                <a:gd name="T45" fmla="*/ 36 h 80"/>
                <a:gd name="T46" fmla="*/ 64 w 129"/>
                <a:gd name="T47" fmla="*/ 16 h 80"/>
                <a:gd name="T48" fmla="*/ 33 w 129"/>
                <a:gd name="T49" fmla="*/ 36 h 80"/>
                <a:gd name="T50" fmla="*/ 93 w 129"/>
                <a:gd name="T51" fmla="*/ 31 h 80"/>
                <a:gd name="T52" fmla="*/ 64 w 129"/>
                <a:gd name="T53" fmla="*/ 16 h 80"/>
                <a:gd name="T54" fmla="*/ 104 w 129"/>
                <a:gd name="T55" fmla="*/ 70 h 80"/>
                <a:gd name="T56" fmla="*/ 26 w 129"/>
                <a:gd name="T57" fmla="*/ 72 h 80"/>
                <a:gd name="T58" fmla="*/ 24 w 129"/>
                <a:gd name="T59" fmla="*/ 64 h 80"/>
                <a:gd name="T60" fmla="*/ 10 w 129"/>
                <a:gd name="T61" fmla="*/ 44 h 80"/>
                <a:gd name="T62" fmla="*/ 24 w 129"/>
                <a:gd name="T63" fmla="*/ 44 h 80"/>
                <a:gd name="T64" fmla="*/ 32 w 129"/>
                <a:gd name="T65" fmla="*/ 44 h 80"/>
                <a:gd name="T66" fmla="*/ 40 w 129"/>
                <a:gd name="T67" fmla="*/ 44 h 80"/>
                <a:gd name="T68" fmla="*/ 48 w 129"/>
                <a:gd name="T69" fmla="*/ 44 h 80"/>
                <a:gd name="T70" fmla="*/ 76 w 129"/>
                <a:gd name="T71" fmla="*/ 44 h 80"/>
                <a:gd name="T72" fmla="*/ 84 w 129"/>
                <a:gd name="T73" fmla="*/ 44 h 80"/>
                <a:gd name="T74" fmla="*/ 92 w 129"/>
                <a:gd name="T75" fmla="*/ 44 h 80"/>
                <a:gd name="T76" fmla="*/ 100 w 129"/>
                <a:gd name="T77" fmla="*/ 44 h 80"/>
                <a:gd name="T78" fmla="*/ 108 w 129"/>
                <a:gd name="T79" fmla="*/ 44 h 80"/>
                <a:gd name="T80" fmla="*/ 120 w 129"/>
                <a:gd name="T81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9" h="80">
                  <a:moveTo>
                    <a:pt x="118" y="36"/>
                  </a:moveTo>
                  <a:cubicBezTo>
                    <a:pt x="107" y="36"/>
                    <a:pt x="107" y="36"/>
                    <a:pt x="107" y="36"/>
                  </a:cubicBezTo>
                  <a:cubicBezTo>
                    <a:pt x="107" y="35"/>
                    <a:pt x="107" y="34"/>
                    <a:pt x="107" y="33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8" y="23"/>
                    <a:pt x="129" y="20"/>
                    <a:pt x="128" y="18"/>
                  </a:cubicBezTo>
                  <a:cubicBezTo>
                    <a:pt x="127" y="16"/>
                    <a:pt x="124" y="15"/>
                    <a:pt x="122" y="1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97" y="11"/>
                    <a:pt x="82" y="0"/>
                    <a:pt x="64" y="0"/>
                  </a:cubicBezTo>
                  <a:cubicBezTo>
                    <a:pt x="42" y="0"/>
                    <a:pt x="25" y="16"/>
                    <a:pt x="21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4" y="36"/>
                    <a:pt x="0" y="40"/>
                    <a:pt x="0" y="46"/>
                  </a:cubicBezTo>
                  <a:cubicBezTo>
                    <a:pt x="0" y="48"/>
                    <a:pt x="1" y="50"/>
                    <a:pt x="2" y="5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6"/>
                    <a:pt x="20" y="80"/>
                    <a:pt x="26" y="8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8" y="80"/>
                    <a:pt x="112" y="76"/>
                    <a:pt x="112" y="70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7" y="50"/>
                    <a:pt x="128" y="48"/>
                    <a:pt x="128" y="46"/>
                  </a:cubicBezTo>
                  <a:cubicBezTo>
                    <a:pt x="128" y="40"/>
                    <a:pt x="124" y="36"/>
                    <a:pt x="118" y="36"/>
                  </a:cubicBezTo>
                  <a:close/>
                  <a:moveTo>
                    <a:pt x="103" y="36"/>
                  </a:moveTo>
                  <a:cubicBezTo>
                    <a:pt x="101" y="36"/>
                    <a:pt x="101" y="36"/>
                    <a:pt x="101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3" y="36"/>
                    <a:pt x="103" y="36"/>
                  </a:cubicBezTo>
                  <a:close/>
                  <a:moveTo>
                    <a:pt x="64" y="4"/>
                  </a:moveTo>
                  <a:cubicBezTo>
                    <a:pt x="80" y="4"/>
                    <a:pt x="94" y="14"/>
                    <a:pt x="100" y="27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1" y="17"/>
                    <a:pt x="79" y="8"/>
                    <a:pt x="64" y="8"/>
                  </a:cubicBezTo>
                  <a:cubicBezTo>
                    <a:pt x="47" y="8"/>
                    <a:pt x="33" y="20"/>
                    <a:pt x="29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9" y="18"/>
                    <a:pt x="45" y="4"/>
                    <a:pt x="64" y="4"/>
                  </a:cubicBezTo>
                  <a:close/>
                  <a:moveTo>
                    <a:pt x="82" y="36"/>
                  </a:moveTo>
                  <a:cubicBezTo>
                    <a:pt x="79" y="29"/>
                    <a:pt x="72" y="24"/>
                    <a:pt x="64" y="24"/>
                  </a:cubicBezTo>
                  <a:cubicBezTo>
                    <a:pt x="56" y="24"/>
                    <a:pt x="49" y="29"/>
                    <a:pt x="46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27"/>
                    <a:pt x="54" y="20"/>
                    <a:pt x="64" y="20"/>
                  </a:cubicBezTo>
                  <a:cubicBezTo>
                    <a:pt x="74" y="20"/>
                    <a:pt x="82" y="26"/>
                    <a:pt x="86" y="35"/>
                  </a:cubicBezTo>
                  <a:cubicBezTo>
                    <a:pt x="83" y="36"/>
                    <a:pt x="83" y="36"/>
                    <a:pt x="83" y="36"/>
                  </a:cubicBezTo>
                  <a:lnTo>
                    <a:pt x="82" y="36"/>
                  </a:lnTo>
                  <a:close/>
                  <a:moveTo>
                    <a:pt x="64" y="32"/>
                  </a:moveTo>
                  <a:cubicBezTo>
                    <a:pt x="60" y="32"/>
                    <a:pt x="57" y="34"/>
                    <a:pt x="55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3" y="31"/>
                    <a:pt x="58" y="28"/>
                    <a:pt x="64" y="28"/>
                  </a:cubicBezTo>
                  <a:cubicBezTo>
                    <a:pt x="70" y="28"/>
                    <a:pt x="75" y="31"/>
                    <a:pt x="78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1" y="34"/>
                    <a:pt x="68" y="32"/>
                    <a:pt x="64" y="32"/>
                  </a:cubicBezTo>
                  <a:close/>
                  <a:moveTo>
                    <a:pt x="64" y="16"/>
                  </a:moveTo>
                  <a:cubicBezTo>
                    <a:pt x="51" y="16"/>
                    <a:pt x="41" y="24"/>
                    <a:pt x="37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7" y="22"/>
                    <a:pt x="49" y="12"/>
                    <a:pt x="64" y="12"/>
                  </a:cubicBezTo>
                  <a:cubicBezTo>
                    <a:pt x="77" y="12"/>
                    <a:pt x="88" y="20"/>
                    <a:pt x="93" y="31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5" y="23"/>
                    <a:pt x="75" y="16"/>
                    <a:pt x="64" y="16"/>
                  </a:cubicBezTo>
                  <a:close/>
                  <a:moveTo>
                    <a:pt x="104" y="64"/>
                  </a:move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3" y="72"/>
                    <a:pt x="102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5" y="72"/>
                    <a:pt x="24" y="71"/>
                    <a:pt x="24" y="7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9" y="44"/>
                    <a:pt x="120" y="45"/>
                    <a:pt x="120" y="46"/>
                  </a:cubicBezTo>
                  <a:lnTo>
                    <a:pt x="10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0" name="Freeform 35"/>
            <p:cNvSpPr/>
            <p:nvPr/>
          </p:nvSpPr>
          <p:spPr bwMode="auto">
            <a:xfrm>
              <a:off x="2531035" y="5197875"/>
              <a:ext cx="34325" cy="93735"/>
            </a:xfrm>
            <a:custGeom>
              <a:avLst/>
              <a:gdLst>
                <a:gd name="T0" fmla="*/ 2 w 11"/>
                <a:gd name="T1" fmla="*/ 29 h 30"/>
                <a:gd name="T2" fmla="*/ 2 w 11"/>
                <a:gd name="T3" fmla="*/ 29 h 30"/>
                <a:gd name="T4" fmla="*/ 2 w 11"/>
                <a:gd name="T5" fmla="*/ 29 h 30"/>
                <a:gd name="T6" fmla="*/ 4 w 11"/>
                <a:gd name="T7" fmla="*/ 30 h 30"/>
                <a:gd name="T8" fmla="*/ 6 w 11"/>
                <a:gd name="T9" fmla="*/ 28 h 30"/>
                <a:gd name="T10" fmla="*/ 6 w 11"/>
                <a:gd name="T11" fmla="*/ 27 h 30"/>
                <a:gd name="T12" fmla="*/ 6 w 11"/>
                <a:gd name="T13" fmla="*/ 27 h 30"/>
                <a:gd name="T14" fmla="*/ 7 w 11"/>
                <a:gd name="T15" fmla="*/ 16 h 30"/>
                <a:gd name="T16" fmla="*/ 9 w 11"/>
                <a:gd name="T17" fmla="*/ 1 h 30"/>
                <a:gd name="T18" fmla="*/ 7 w 11"/>
                <a:gd name="T19" fmla="*/ 0 h 30"/>
                <a:gd name="T20" fmla="*/ 5 w 11"/>
                <a:gd name="T21" fmla="*/ 2 h 30"/>
                <a:gd name="T22" fmla="*/ 5 w 11"/>
                <a:gd name="T23" fmla="*/ 3 h 30"/>
                <a:gd name="T24" fmla="*/ 5 w 11"/>
                <a:gd name="T25" fmla="*/ 3 h 30"/>
                <a:gd name="T26" fmla="*/ 5 w 11"/>
                <a:gd name="T27" fmla="*/ 3 h 30"/>
                <a:gd name="T28" fmla="*/ 5 w 11"/>
                <a:gd name="T29" fmla="*/ 3 h 30"/>
                <a:gd name="T30" fmla="*/ 4 w 11"/>
                <a:gd name="T31" fmla="*/ 14 h 30"/>
                <a:gd name="T32" fmla="*/ 2 w 11"/>
                <a:gd name="T33" fmla="*/ 29 h 30"/>
                <a:gd name="T34" fmla="*/ 2 w 11"/>
                <a:gd name="T3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30"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0"/>
                    <a:pt x="4" y="30"/>
                  </a:cubicBezTo>
                  <a:cubicBezTo>
                    <a:pt x="5" y="30"/>
                    <a:pt x="6" y="29"/>
                    <a:pt x="6" y="28"/>
                  </a:cubicBezTo>
                  <a:cubicBezTo>
                    <a:pt x="6" y="28"/>
                    <a:pt x="6" y="28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4"/>
                    <a:pt x="6" y="20"/>
                    <a:pt x="7" y="16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6"/>
                    <a:pt x="5" y="10"/>
                    <a:pt x="4" y="14"/>
                  </a:cubicBezTo>
                  <a:cubicBezTo>
                    <a:pt x="2" y="19"/>
                    <a:pt x="0" y="24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1" name="Freeform 36"/>
            <p:cNvSpPr/>
            <p:nvPr/>
          </p:nvSpPr>
          <p:spPr bwMode="auto">
            <a:xfrm>
              <a:off x="2680218" y="5195235"/>
              <a:ext cx="38287" cy="93735"/>
            </a:xfrm>
            <a:custGeom>
              <a:avLst/>
              <a:gdLst>
                <a:gd name="T0" fmla="*/ 3 w 12"/>
                <a:gd name="T1" fmla="*/ 29 h 30"/>
                <a:gd name="T2" fmla="*/ 3 w 12"/>
                <a:gd name="T3" fmla="*/ 29 h 30"/>
                <a:gd name="T4" fmla="*/ 3 w 12"/>
                <a:gd name="T5" fmla="*/ 29 h 30"/>
                <a:gd name="T6" fmla="*/ 4 w 12"/>
                <a:gd name="T7" fmla="*/ 30 h 30"/>
                <a:gd name="T8" fmla="*/ 6 w 12"/>
                <a:gd name="T9" fmla="*/ 28 h 30"/>
                <a:gd name="T10" fmla="*/ 6 w 12"/>
                <a:gd name="T11" fmla="*/ 28 h 30"/>
                <a:gd name="T12" fmla="*/ 6 w 12"/>
                <a:gd name="T13" fmla="*/ 28 h 30"/>
                <a:gd name="T14" fmla="*/ 8 w 12"/>
                <a:gd name="T15" fmla="*/ 16 h 30"/>
                <a:gd name="T16" fmla="*/ 10 w 12"/>
                <a:gd name="T17" fmla="*/ 2 h 30"/>
                <a:gd name="T18" fmla="*/ 8 w 12"/>
                <a:gd name="T19" fmla="*/ 0 h 30"/>
                <a:gd name="T20" fmla="*/ 6 w 12"/>
                <a:gd name="T21" fmla="*/ 2 h 30"/>
                <a:gd name="T22" fmla="*/ 6 w 12"/>
                <a:gd name="T23" fmla="*/ 3 h 30"/>
                <a:gd name="T24" fmla="*/ 6 w 12"/>
                <a:gd name="T25" fmla="*/ 3 h 30"/>
                <a:gd name="T26" fmla="*/ 6 w 12"/>
                <a:gd name="T27" fmla="*/ 3 h 30"/>
                <a:gd name="T28" fmla="*/ 6 w 12"/>
                <a:gd name="T29" fmla="*/ 3 h 30"/>
                <a:gd name="T30" fmla="*/ 4 w 12"/>
                <a:gd name="T31" fmla="*/ 15 h 30"/>
                <a:gd name="T32" fmla="*/ 3 w 12"/>
                <a:gd name="T33" fmla="*/ 29 h 30"/>
                <a:gd name="T34" fmla="*/ 3 w 12"/>
                <a:gd name="T3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30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4" y="30"/>
                    <a:pt x="4" y="30"/>
                  </a:cubicBezTo>
                  <a:cubicBezTo>
                    <a:pt x="6" y="30"/>
                    <a:pt x="6" y="30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4"/>
                    <a:pt x="6" y="20"/>
                    <a:pt x="8" y="16"/>
                  </a:cubicBezTo>
                  <a:cubicBezTo>
                    <a:pt x="10" y="12"/>
                    <a:pt x="12" y="7"/>
                    <a:pt x="10" y="2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7"/>
                    <a:pt x="6" y="11"/>
                    <a:pt x="4" y="15"/>
                  </a:cubicBezTo>
                  <a:cubicBezTo>
                    <a:pt x="3" y="19"/>
                    <a:pt x="0" y="24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Freeform 37"/>
            <p:cNvSpPr/>
            <p:nvPr/>
          </p:nvSpPr>
          <p:spPr bwMode="auto">
            <a:xfrm>
              <a:off x="2618169" y="5142426"/>
              <a:ext cx="34325" cy="93735"/>
            </a:xfrm>
            <a:custGeom>
              <a:avLst/>
              <a:gdLst>
                <a:gd name="T0" fmla="*/ 2 w 11"/>
                <a:gd name="T1" fmla="*/ 29 h 30"/>
                <a:gd name="T2" fmla="*/ 2 w 11"/>
                <a:gd name="T3" fmla="*/ 29 h 30"/>
                <a:gd name="T4" fmla="*/ 2 w 11"/>
                <a:gd name="T5" fmla="*/ 29 h 30"/>
                <a:gd name="T6" fmla="*/ 4 w 11"/>
                <a:gd name="T7" fmla="*/ 30 h 30"/>
                <a:gd name="T8" fmla="*/ 6 w 11"/>
                <a:gd name="T9" fmla="*/ 28 h 30"/>
                <a:gd name="T10" fmla="*/ 6 w 11"/>
                <a:gd name="T11" fmla="*/ 28 h 30"/>
                <a:gd name="T12" fmla="*/ 6 w 11"/>
                <a:gd name="T13" fmla="*/ 28 h 30"/>
                <a:gd name="T14" fmla="*/ 8 w 11"/>
                <a:gd name="T15" fmla="*/ 16 h 30"/>
                <a:gd name="T16" fmla="*/ 9 w 11"/>
                <a:gd name="T17" fmla="*/ 1 h 30"/>
                <a:gd name="T18" fmla="*/ 7 w 11"/>
                <a:gd name="T19" fmla="*/ 0 h 30"/>
                <a:gd name="T20" fmla="*/ 5 w 11"/>
                <a:gd name="T21" fmla="*/ 2 h 30"/>
                <a:gd name="T22" fmla="*/ 6 w 11"/>
                <a:gd name="T23" fmla="*/ 3 h 30"/>
                <a:gd name="T24" fmla="*/ 6 w 11"/>
                <a:gd name="T25" fmla="*/ 3 h 30"/>
                <a:gd name="T26" fmla="*/ 6 w 11"/>
                <a:gd name="T27" fmla="*/ 3 h 30"/>
                <a:gd name="T28" fmla="*/ 6 w 11"/>
                <a:gd name="T29" fmla="*/ 3 h 30"/>
                <a:gd name="T30" fmla="*/ 4 w 11"/>
                <a:gd name="T31" fmla="*/ 14 h 30"/>
                <a:gd name="T32" fmla="*/ 2 w 11"/>
                <a:gd name="T33" fmla="*/ 29 h 30"/>
                <a:gd name="T34" fmla="*/ 2 w 11"/>
                <a:gd name="T3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30"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0"/>
                    <a:pt x="4" y="30"/>
                  </a:cubicBezTo>
                  <a:cubicBezTo>
                    <a:pt x="5" y="30"/>
                    <a:pt x="6" y="2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4"/>
                    <a:pt x="6" y="20"/>
                    <a:pt x="8" y="16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7"/>
                    <a:pt x="6" y="10"/>
                    <a:pt x="4" y="14"/>
                  </a:cubicBezTo>
                  <a:cubicBezTo>
                    <a:pt x="2" y="19"/>
                    <a:pt x="0" y="24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3" name="Freeform 33"/>
          <p:cNvSpPr>
            <a:spLocks noEditPoints="1"/>
          </p:cNvSpPr>
          <p:nvPr/>
        </p:nvSpPr>
        <p:spPr bwMode="auto">
          <a:xfrm>
            <a:off x="2463207" y="5093716"/>
            <a:ext cx="479087" cy="410645"/>
          </a:xfrm>
          <a:custGeom>
            <a:avLst/>
            <a:gdLst>
              <a:gd name="T0" fmla="*/ 126 w 130"/>
              <a:gd name="T1" fmla="*/ 18 h 112"/>
              <a:gd name="T2" fmla="*/ 106 w 130"/>
              <a:gd name="T3" fmla="*/ 2 h 112"/>
              <a:gd name="T4" fmla="*/ 101 w 130"/>
              <a:gd name="T5" fmla="*/ 0 h 112"/>
              <a:gd name="T6" fmla="*/ 29 w 130"/>
              <a:gd name="T7" fmla="*/ 0 h 112"/>
              <a:gd name="T8" fmla="*/ 24 w 130"/>
              <a:gd name="T9" fmla="*/ 2 h 112"/>
              <a:gd name="T10" fmla="*/ 4 w 130"/>
              <a:gd name="T11" fmla="*/ 18 h 112"/>
              <a:gd name="T12" fmla="*/ 1 w 130"/>
              <a:gd name="T13" fmla="*/ 27 h 112"/>
              <a:gd name="T14" fmla="*/ 9 w 130"/>
              <a:gd name="T15" fmla="*/ 51 h 112"/>
              <a:gd name="T16" fmla="*/ 14 w 130"/>
              <a:gd name="T17" fmla="*/ 56 h 112"/>
              <a:gd name="T18" fmla="*/ 17 w 130"/>
              <a:gd name="T19" fmla="*/ 56 h 112"/>
              <a:gd name="T20" fmla="*/ 21 w 130"/>
              <a:gd name="T21" fmla="*/ 55 h 112"/>
              <a:gd name="T22" fmla="*/ 21 w 130"/>
              <a:gd name="T23" fmla="*/ 104 h 112"/>
              <a:gd name="T24" fmla="*/ 29 w 130"/>
              <a:gd name="T25" fmla="*/ 112 h 112"/>
              <a:gd name="T26" fmla="*/ 101 w 130"/>
              <a:gd name="T27" fmla="*/ 112 h 112"/>
              <a:gd name="T28" fmla="*/ 109 w 130"/>
              <a:gd name="T29" fmla="*/ 104 h 112"/>
              <a:gd name="T30" fmla="*/ 109 w 130"/>
              <a:gd name="T31" fmla="*/ 55 h 112"/>
              <a:gd name="T32" fmla="*/ 113 w 130"/>
              <a:gd name="T33" fmla="*/ 56 h 112"/>
              <a:gd name="T34" fmla="*/ 116 w 130"/>
              <a:gd name="T35" fmla="*/ 56 h 112"/>
              <a:gd name="T36" fmla="*/ 121 w 130"/>
              <a:gd name="T37" fmla="*/ 51 h 112"/>
              <a:gd name="T38" fmla="*/ 129 w 130"/>
              <a:gd name="T39" fmla="*/ 27 h 112"/>
              <a:gd name="T40" fmla="*/ 126 w 130"/>
              <a:gd name="T41" fmla="*/ 18 h 112"/>
              <a:gd name="T42" fmla="*/ 80 w 130"/>
              <a:gd name="T43" fmla="*/ 8 h 112"/>
              <a:gd name="T44" fmla="*/ 65 w 130"/>
              <a:gd name="T45" fmla="*/ 16 h 112"/>
              <a:gd name="T46" fmla="*/ 50 w 130"/>
              <a:gd name="T47" fmla="*/ 8 h 112"/>
              <a:gd name="T48" fmla="*/ 80 w 130"/>
              <a:gd name="T49" fmla="*/ 8 h 112"/>
              <a:gd name="T50" fmla="*/ 113 w 130"/>
              <a:gd name="T51" fmla="*/ 48 h 112"/>
              <a:gd name="T52" fmla="*/ 101 w 130"/>
              <a:gd name="T53" fmla="*/ 40 h 112"/>
              <a:gd name="T54" fmla="*/ 101 w 130"/>
              <a:gd name="T55" fmla="*/ 104 h 112"/>
              <a:gd name="T56" fmla="*/ 29 w 130"/>
              <a:gd name="T57" fmla="*/ 104 h 112"/>
              <a:gd name="T58" fmla="*/ 29 w 130"/>
              <a:gd name="T59" fmla="*/ 40 h 112"/>
              <a:gd name="T60" fmla="*/ 17 w 130"/>
              <a:gd name="T61" fmla="*/ 48 h 112"/>
              <a:gd name="T62" fmla="*/ 9 w 130"/>
              <a:gd name="T63" fmla="*/ 24 h 112"/>
              <a:gd name="T64" fmla="*/ 29 w 130"/>
              <a:gd name="T65" fmla="*/ 8 h 112"/>
              <a:gd name="T66" fmla="*/ 46 w 130"/>
              <a:gd name="T67" fmla="*/ 8 h 112"/>
              <a:gd name="T68" fmla="*/ 65 w 130"/>
              <a:gd name="T69" fmla="*/ 20 h 112"/>
              <a:gd name="T70" fmla="*/ 84 w 130"/>
              <a:gd name="T71" fmla="*/ 8 h 112"/>
              <a:gd name="T72" fmla="*/ 101 w 130"/>
              <a:gd name="T73" fmla="*/ 8 h 112"/>
              <a:gd name="T74" fmla="*/ 121 w 130"/>
              <a:gd name="T75" fmla="*/ 24 h 112"/>
              <a:gd name="T76" fmla="*/ 113 w 130"/>
              <a:gd name="T77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0" h="112">
                <a:moveTo>
                  <a:pt x="126" y="18"/>
                </a:moveTo>
                <a:cubicBezTo>
                  <a:pt x="106" y="2"/>
                  <a:pt x="106" y="2"/>
                  <a:pt x="106" y="2"/>
                </a:cubicBezTo>
                <a:cubicBezTo>
                  <a:pt x="105" y="1"/>
                  <a:pt x="103" y="0"/>
                  <a:pt x="10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5" y="1"/>
                  <a:pt x="24" y="2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0"/>
                  <a:pt x="0" y="23"/>
                  <a:pt x="1" y="27"/>
                </a:cubicBezTo>
                <a:cubicBezTo>
                  <a:pt x="9" y="51"/>
                  <a:pt x="9" y="51"/>
                  <a:pt x="9" y="51"/>
                </a:cubicBezTo>
                <a:cubicBezTo>
                  <a:pt x="10" y="53"/>
                  <a:pt x="12" y="55"/>
                  <a:pt x="14" y="56"/>
                </a:cubicBezTo>
                <a:cubicBezTo>
                  <a:pt x="15" y="56"/>
                  <a:pt x="16" y="56"/>
                  <a:pt x="17" y="56"/>
                </a:cubicBezTo>
                <a:cubicBezTo>
                  <a:pt x="18" y="56"/>
                  <a:pt x="20" y="56"/>
                  <a:pt x="21" y="55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8"/>
                  <a:pt x="25" y="112"/>
                  <a:pt x="29" y="112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5" y="112"/>
                  <a:pt x="109" y="108"/>
                  <a:pt x="109" y="104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10" y="56"/>
                  <a:pt x="112" y="56"/>
                  <a:pt x="113" y="56"/>
                </a:cubicBezTo>
                <a:cubicBezTo>
                  <a:pt x="114" y="56"/>
                  <a:pt x="115" y="56"/>
                  <a:pt x="116" y="56"/>
                </a:cubicBezTo>
                <a:cubicBezTo>
                  <a:pt x="118" y="55"/>
                  <a:pt x="120" y="53"/>
                  <a:pt x="121" y="51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0" y="23"/>
                  <a:pt x="129" y="20"/>
                  <a:pt x="126" y="18"/>
                </a:cubicBezTo>
                <a:close/>
                <a:moveTo>
                  <a:pt x="80" y="8"/>
                </a:moveTo>
                <a:cubicBezTo>
                  <a:pt x="78" y="13"/>
                  <a:pt x="72" y="16"/>
                  <a:pt x="65" y="16"/>
                </a:cubicBezTo>
                <a:cubicBezTo>
                  <a:pt x="58" y="16"/>
                  <a:pt x="52" y="13"/>
                  <a:pt x="50" y="8"/>
                </a:cubicBezTo>
                <a:lnTo>
                  <a:pt x="80" y="8"/>
                </a:lnTo>
                <a:close/>
                <a:moveTo>
                  <a:pt x="113" y="48"/>
                </a:moveTo>
                <a:cubicBezTo>
                  <a:pt x="101" y="40"/>
                  <a:pt x="101" y="40"/>
                  <a:pt x="101" y="40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40"/>
                  <a:pt x="29" y="40"/>
                  <a:pt x="29" y="40"/>
                </a:cubicBezTo>
                <a:cubicBezTo>
                  <a:pt x="17" y="48"/>
                  <a:pt x="17" y="48"/>
                  <a:pt x="17" y="48"/>
                </a:cubicBezTo>
                <a:cubicBezTo>
                  <a:pt x="9" y="24"/>
                  <a:pt x="9" y="24"/>
                  <a:pt x="9" y="24"/>
                </a:cubicBezTo>
                <a:cubicBezTo>
                  <a:pt x="29" y="8"/>
                  <a:pt x="29" y="8"/>
                  <a:pt x="29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15"/>
                  <a:pt x="56" y="20"/>
                  <a:pt x="65" y="20"/>
                </a:cubicBezTo>
                <a:cubicBezTo>
                  <a:pt x="74" y="20"/>
                  <a:pt x="82" y="15"/>
                  <a:pt x="84" y="8"/>
                </a:cubicBezTo>
                <a:cubicBezTo>
                  <a:pt x="101" y="8"/>
                  <a:pt x="101" y="8"/>
                  <a:pt x="101" y="8"/>
                </a:cubicBezTo>
                <a:cubicBezTo>
                  <a:pt x="121" y="24"/>
                  <a:pt x="121" y="24"/>
                  <a:pt x="121" y="24"/>
                </a:cubicBezTo>
                <a:lnTo>
                  <a:pt x="113" y="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TextBox 13"/>
          <p:cNvSpPr txBox="1"/>
          <p:nvPr/>
        </p:nvSpPr>
        <p:spPr>
          <a:xfrm>
            <a:off x="1298164" y="198124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259452" y="2303249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1084739" y="473736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46027" y="505936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9779780" y="461611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9779780" y="493811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3"/>
          <p:cNvSpPr txBox="1"/>
          <p:nvPr/>
        </p:nvSpPr>
        <p:spPr>
          <a:xfrm>
            <a:off x="9811974" y="203054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3"/>
          <p:cNvSpPr txBox="1"/>
          <p:nvPr/>
        </p:nvSpPr>
        <p:spPr>
          <a:xfrm>
            <a:off x="9811974" y="235255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13"/>
          <p:cNvSpPr txBox="1"/>
          <p:nvPr/>
        </p:nvSpPr>
        <p:spPr>
          <a:xfrm>
            <a:off x="5154603" y="461611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/>
          <p:nvPr/>
        </p:nvSpPr>
        <p:spPr>
          <a:xfrm>
            <a:off x="5154603" y="4938118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/>
          <p:nvPr/>
        </p:nvSpPr>
        <p:spPr>
          <a:xfrm>
            <a:off x="5894575" y="164162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/>
          <p:nvPr/>
        </p:nvSpPr>
        <p:spPr>
          <a:xfrm>
            <a:off x="4855863" y="196362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1766977" y="3847381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5131477" y="4472992"/>
            <a:ext cx="2003289" cy="238610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sp>
        <p:nvSpPr>
          <p:cNvPr id="6" name="Freeform 5"/>
          <p:cNvSpPr/>
          <p:nvPr/>
        </p:nvSpPr>
        <p:spPr bwMode="auto">
          <a:xfrm>
            <a:off x="3394495" y="16792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5"/>
          <p:cNvSpPr/>
          <p:nvPr/>
        </p:nvSpPr>
        <p:spPr bwMode="auto">
          <a:xfrm flipH="1">
            <a:off x="6678283" y="1952476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5"/>
          <p:cNvSpPr/>
          <p:nvPr/>
        </p:nvSpPr>
        <p:spPr bwMode="auto">
          <a:xfrm>
            <a:off x="7857228" y="3950927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Oval 11"/>
          <p:cNvSpPr/>
          <p:nvPr/>
        </p:nvSpPr>
        <p:spPr>
          <a:xfrm>
            <a:off x="4002657" y="5236234"/>
            <a:ext cx="414068" cy="4140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12"/>
          <p:cNvSpPr/>
          <p:nvPr/>
        </p:nvSpPr>
        <p:spPr>
          <a:xfrm>
            <a:off x="4505862" y="5466271"/>
            <a:ext cx="313427" cy="3134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3"/>
          <p:cNvSpPr/>
          <p:nvPr/>
        </p:nvSpPr>
        <p:spPr>
          <a:xfrm>
            <a:off x="4922806" y="5549661"/>
            <a:ext cx="230038" cy="2300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4"/>
          <p:cNvSpPr/>
          <p:nvPr/>
        </p:nvSpPr>
        <p:spPr>
          <a:xfrm flipH="1">
            <a:off x="7643002" y="5181600"/>
            <a:ext cx="414068" cy="4140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5"/>
          <p:cNvSpPr/>
          <p:nvPr/>
        </p:nvSpPr>
        <p:spPr>
          <a:xfrm flipH="1">
            <a:off x="7240438" y="5411637"/>
            <a:ext cx="313427" cy="3134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6"/>
          <p:cNvSpPr/>
          <p:nvPr/>
        </p:nvSpPr>
        <p:spPr>
          <a:xfrm flipH="1">
            <a:off x="6906883" y="5495027"/>
            <a:ext cx="230038" cy="2300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 9"/>
          <p:cNvSpPr/>
          <p:nvPr/>
        </p:nvSpPr>
        <p:spPr bwMode="auto">
          <a:xfrm rot="7607979">
            <a:off x="9210031" y="3182280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9"/>
          <p:cNvSpPr/>
          <p:nvPr/>
        </p:nvSpPr>
        <p:spPr bwMode="auto">
          <a:xfrm rot="21123971">
            <a:off x="3039265" y="292923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9"/>
          <p:cNvSpPr/>
          <p:nvPr/>
        </p:nvSpPr>
        <p:spPr bwMode="auto">
          <a:xfrm rot="3367778">
            <a:off x="6366187" y="1537508"/>
            <a:ext cx="566816" cy="679210"/>
          </a:xfrm>
          <a:custGeom>
            <a:avLst/>
            <a:gdLst>
              <a:gd name="T0" fmla="*/ 694 w 787"/>
              <a:gd name="T1" fmla="*/ 212 h 942"/>
              <a:gd name="T2" fmla="*/ 600 w 787"/>
              <a:gd name="T3" fmla="*/ 386 h 942"/>
              <a:gd name="T4" fmla="*/ 596 w 787"/>
              <a:gd name="T5" fmla="*/ 401 h 942"/>
              <a:gd name="T6" fmla="*/ 641 w 787"/>
              <a:gd name="T7" fmla="*/ 401 h 942"/>
              <a:gd name="T8" fmla="*/ 651 w 787"/>
              <a:gd name="T9" fmla="*/ 377 h 942"/>
              <a:gd name="T10" fmla="*/ 787 w 787"/>
              <a:gd name="T11" fmla="*/ 180 h 942"/>
              <a:gd name="T12" fmla="*/ 566 w 787"/>
              <a:gd name="T13" fmla="*/ 26 h 942"/>
              <a:gd name="T14" fmla="*/ 550 w 787"/>
              <a:gd name="T15" fmla="*/ 18 h 942"/>
              <a:gd name="T16" fmla="*/ 533 w 787"/>
              <a:gd name="T17" fmla="*/ 11 h 942"/>
              <a:gd name="T18" fmla="*/ 506 w 787"/>
              <a:gd name="T19" fmla="*/ 0 h 942"/>
              <a:gd name="T20" fmla="*/ 506 w 787"/>
              <a:gd name="T21" fmla="*/ 60 h 942"/>
              <a:gd name="T22" fmla="*/ 687 w 787"/>
              <a:gd name="T23" fmla="*/ 161 h 942"/>
              <a:gd name="T24" fmla="*/ 505 w 787"/>
              <a:gd name="T25" fmla="*/ 207 h 942"/>
              <a:gd name="T26" fmla="*/ 338 w 787"/>
              <a:gd name="T27" fmla="*/ 296 h 942"/>
              <a:gd name="T28" fmla="*/ 197 w 787"/>
              <a:gd name="T29" fmla="*/ 422 h 942"/>
              <a:gd name="T30" fmla="*/ 90 w 787"/>
              <a:gd name="T31" fmla="*/ 577 h 942"/>
              <a:gd name="T32" fmla="*/ 79 w 787"/>
              <a:gd name="T33" fmla="*/ 599 h 942"/>
              <a:gd name="T34" fmla="*/ 69 w 787"/>
              <a:gd name="T35" fmla="*/ 620 h 942"/>
              <a:gd name="T36" fmla="*/ 51 w 787"/>
              <a:gd name="T37" fmla="*/ 664 h 942"/>
              <a:gd name="T38" fmla="*/ 43 w 787"/>
              <a:gd name="T39" fmla="*/ 686 h 942"/>
              <a:gd name="T40" fmla="*/ 35 w 787"/>
              <a:gd name="T41" fmla="*/ 709 h 942"/>
              <a:gd name="T42" fmla="*/ 29 w 787"/>
              <a:gd name="T43" fmla="*/ 731 h 942"/>
              <a:gd name="T44" fmla="*/ 23 w 787"/>
              <a:gd name="T45" fmla="*/ 754 h 942"/>
              <a:gd name="T46" fmla="*/ 0 w 787"/>
              <a:gd name="T47" fmla="*/ 942 h 942"/>
              <a:gd name="T48" fmla="*/ 51 w 787"/>
              <a:gd name="T49" fmla="*/ 942 h 942"/>
              <a:gd name="T50" fmla="*/ 72 w 787"/>
              <a:gd name="T51" fmla="*/ 766 h 942"/>
              <a:gd name="T52" fmla="*/ 78 w 787"/>
              <a:gd name="T53" fmla="*/ 745 h 942"/>
              <a:gd name="T54" fmla="*/ 84 w 787"/>
              <a:gd name="T55" fmla="*/ 724 h 942"/>
              <a:gd name="T56" fmla="*/ 91 w 787"/>
              <a:gd name="T57" fmla="*/ 703 h 942"/>
              <a:gd name="T58" fmla="*/ 98 w 787"/>
              <a:gd name="T59" fmla="*/ 682 h 942"/>
              <a:gd name="T60" fmla="*/ 115 w 787"/>
              <a:gd name="T61" fmla="*/ 641 h 942"/>
              <a:gd name="T62" fmla="*/ 125 w 787"/>
              <a:gd name="T63" fmla="*/ 621 h 942"/>
              <a:gd name="T64" fmla="*/ 135 w 787"/>
              <a:gd name="T65" fmla="*/ 601 h 942"/>
              <a:gd name="T66" fmla="*/ 235 w 787"/>
              <a:gd name="T67" fmla="*/ 455 h 942"/>
              <a:gd name="T68" fmla="*/ 367 w 787"/>
              <a:gd name="T69" fmla="*/ 337 h 942"/>
              <a:gd name="T70" fmla="*/ 523 w 787"/>
              <a:gd name="T71" fmla="*/ 255 h 942"/>
              <a:gd name="T72" fmla="*/ 694 w 787"/>
              <a:gd name="T73" fmla="*/ 212 h 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7" h="942">
                <a:moveTo>
                  <a:pt x="694" y="212"/>
                </a:moveTo>
                <a:cubicBezTo>
                  <a:pt x="652" y="267"/>
                  <a:pt x="621" y="327"/>
                  <a:pt x="600" y="386"/>
                </a:cubicBezTo>
                <a:cubicBezTo>
                  <a:pt x="599" y="391"/>
                  <a:pt x="597" y="396"/>
                  <a:pt x="596" y="401"/>
                </a:cubicBezTo>
                <a:cubicBezTo>
                  <a:pt x="641" y="401"/>
                  <a:pt x="641" y="401"/>
                  <a:pt x="641" y="401"/>
                </a:cubicBezTo>
                <a:cubicBezTo>
                  <a:pt x="644" y="393"/>
                  <a:pt x="647" y="385"/>
                  <a:pt x="651" y="377"/>
                </a:cubicBezTo>
                <a:cubicBezTo>
                  <a:pt x="681" y="308"/>
                  <a:pt x="727" y="241"/>
                  <a:pt x="787" y="180"/>
                </a:cubicBezTo>
                <a:cubicBezTo>
                  <a:pt x="727" y="120"/>
                  <a:pt x="653" y="67"/>
                  <a:pt x="566" y="26"/>
                </a:cubicBezTo>
                <a:cubicBezTo>
                  <a:pt x="550" y="18"/>
                  <a:pt x="550" y="18"/>
                  <a:pt x="550" y="18"/>
                </a:cubicBezTo>
                <a:cubicBezTo>
                  <a:pt x="533" y="11"/>
                  <a:pt x="533" y="11"/>
                  <a:pt x="533" y="11"/>
                </a:cubicBezTo>
                <a:cubicBezTo>
                  <a:pt x="524" y="7"/>
                  <a:pt x="515" y="4"/>
                  <a:pt x="506" y="0"/>
                </a:cubicBezTo>
                <a:cubicBezTo>
                  <a:pt x="506" y="60"/>
                  <a:pt x="506" y="60"/>
                  <a:pt x="506" y="60"/>
                </a:cubicBezTo>
                <a:cubicBezTo>
                  <a:pt x="573" y="87"/>
                  <a:pt x="634" y="122"/>
                  <a:pt x="687" y="161"/>
                </a:cubicBezTo>
                <a:cubicBezTo>
                  <a:pt x="625" y="169"/>
                  <a:pt x="563" y="184"/>
                  <a:pt x="505" y="207"/>
                </a:cubicBezTo>
                <a:cubicBezTo>
                  <a:pt x="446" y="230"/>
                  <a:pt x="390" y="259"/>
                  <a:pt x="338" y="296"/>
                </a:cubicBezTo>
                <a:cubicBezTo>
                  <a:pt x="287" y="332"/>
                  <a:pt x="239" y="374"/>
                  <a:pt x="197" y="422"/>
                </a:cubicBezTo>
                <a:cubicBezTo>
                  <a:pt x="155" y="469"/>
                  <a:pt x="119" y="521"/>
                  <a:pt x="90" y="577"/>
                </a:cubicBezTo>
                <a:cubicBezTo>
                  <a:pt x="79" y="599"/>
                  <a:pt x="79" y="599"/>
                  <a:pt x="79" y="599"/>
                </a:cubicBezTo>
                <a:cubicBezTo>
                  <a:pt x="75" y="606"/>
                  <a:pt x="72" y="613"/>
                  <a:pt x="69" y="620"/>
                </a:cubicBezTo>
                <a:cubicBezTo>
                  <a:pt x="62" y="634"/>
                  <a:pt x="57" y="649"/>
                  <a:pt x="51" y="664"/>
                </a:cubicBezTo>
                <a:cubicBezTo>
                  <a:pt x="48" y="671"/>
                  <a:pt x="45" y="679"/>
                  <a:pt x="43" y="686"/>
                </a:cubicBezTo>
                <a:cubicBezTo>
                  <a:pt x="35" y="709"/>
                  <a:pt x="35" y="709"/>
                  <a:pt x="35" y="709"/>
                </a:cubicBezTo>
                <a:cubicBezTo>
                  <a:pt x="29" y="731"/>
                  <a:pt x="29" y="731"/>
                  <a:pt x="29" y="731"/>
                </a:cubicBezTo>
                <a:cubicBezTo>
                  <a:pt x="27" y="739"/>
                  <a:pt x="24" y="747"/>
                  <a:pt x="23" y="754"/>
                </a:cubicBezTo>
                <a:cubicBezTo>
                  <a:pt x="8" y="816"/>
                  <a:pt x="0" y="879"/>
                  <a:pt x="0" y="942"/>
                </a:cubicBezTo>
                <a:cubicBezTo>
                  <a:pt x="51" y="942"/>
                  <a:pt x="51" y="942"/>
                  <a:pt x="51" y="942"/>
                </a:cubicBezTo>
                <a:cubicBezTo>
                  <a:pt x="51" y="883"/>
                  <a:pt x="58" y="824"/>
                  <a:pt x="72" y="766"/>
                </a:cubicBezTo>
                <a:cubicBezTo>
                  <a:pt x="74" y="759"/>
                  <a:pt x="76" y="752"/>
                  <a:pt x="78" y="745"/>
                </a:cubicBezTo>
                <a:cubicBezTo>
                  <a:pt x="84" y="724"/>
                  <a:pt x="84" y="724"/>
                  <a:pt x="84" y="724"/>
                </a:cubicBezTo>
                <a:cubicBezTo>
                  <a:pt x="91" y="703"/>
                  <a:pt x="91" y="703"/>
                  <a:pt x="91" y="703"/>
                </a:cubicBezTo>
                <a:cubicBezTo>
                  <a:pt x="93" y="696"/>
                  <a:pt x="95" y="689"/>
                  <a:pt x="98" y="682"/>
                </a:cubicBezTo>
                <a:cubicBezTo>
                  <a:pt x="104" y="668"/>
                  <a:pt x="109" y="654"/>
                  <a:pt x="115" y="641"/>
                </a:cubicBezTo>
                <a:cubicBezTo>
                  <a:pt x="118" y="634"/>
                  <a:pt x="121" y="627"/>
                  <a:pt x="125" y="621"/>
                </a:cubicBezTo>
                <a:cubicBezTo>
                  <a:pt x="135" y="601"/>
                  <a:pt x="135" y="601"/>
                  <a:pt x="135" y="601"/>
                </a:cubicBezTo>
                <a:cubicBezTo>
                  <a:pt x="162" y="548"/>
                  <a:pt x="196" y="500"/>
                  <a:pt x="235" y="455"/>
                </a:cubicBezTo>
                <a:cubicBezTo>
                  <a:pt x="274" y="410"/>
                  <a:pt x="319" y="371"/>
                  <a:pt x="367" y="337"/>
                </a:cubicBezTo>
                <a:cubicBezTo>
                  <a:pt x="415" y="303"/>
                  <a:pt x="468" y="276"/>
                  <a:pt x="523" y="255"/>
                </a:cubicBezTo>
                <a:cubicBezTo>
                  <a:pt x="578" y="233"/>
                  <a:pt x="635" y="219"/>
                  <a:pt x="694" y="2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Oval 24"/>
          <p:cNvSpPr/>
          <p:nvPr/>
        </p:nvSpPr>
        <p:spPr>
          <a:xfrm>
            <a:off x="4664015" y="3271719"/>
            <a:ext cx="471846" cy="471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25"/>
          <p:cNvSpPr/>
          <p:nvPr/>
        </p:nvSpPr>
        <p:spPr>
          <a:xfrm>
            <a:off x="5044444" y="3729253"/>
            <a:ext cx="357161" cy="357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26"/>
          <p:cNvSpPr/>
          <p:nvPr/>
        </p:nvSpPr>
        <p:spPr>
          <a:xfrm>
            <a:off x="5379539" y="4071236"/>
            <a:ext cx="262137" cy="262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8"/>
          <p:cNvSpPr/>
          <p:nvPr/>
        </p:nvSpPr>
        <p:spPr>
          <a:xfrm>
            <a:off x="5589917" y="4361657"/>
            <a:ext cx="186905" cy="1869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31"/>
          <p:cNvSpPr/>
          <p:nvPr/>
        </p:nvSpPr>
        <p:spPr>
          <a:xfrm flipH="1">
            <a:off x="6961248" y="3392488"/>
            <a:ext cx="471846" cy="471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32"/>
          <p:cNvSpPr/>
          <p:nvPr/>
        </p:nvSpPr>
        <p:spPr>
          <a:xfrm flipH="1">
            <a:off x="6695504" y="3850022"/>
            <a:ext cx="357161" cy="3571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33"/>
          <p:cNvSpPr/>
          <p:nvPr/>
        </p:nvSpPr>
        <p:spPr>
          <a:xfrm flipH="1">
            <a:off x="6455433" y="4192005"/>
            <a:ext cx="262137" cy="262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3" name="Group 45"/>
          <p:cNvGrpSpPr/>
          <p:nvPr/>
        </p:nvGrpSpPr>
        <p:grpSpPr>
          <a:xfrm>
            <a:off x="2139352" y="4245605"/>
            <a:ext cx="421078" cy="449747"/>
            <a:chOff x="5370513" y="2468563"/>
            <a:chExt cx="373063" cy="398463"/>
          </a:xfrm>
          <a:solidFill>
            <a:schemeClr val="bg1"/>
          </a:solidFill>
        </p:grpSpPr>
        <p:sp>
          <p:nvSpPr>
            <p:cNvPr id="34" name="Freeform 114"/>
            <p:cNvSpPr>
              <a:spLocks noEditPoints="1"/>
            </p:cNvSpPr>
            <p:nvPr/>
          </p:nvSpPr>
          <p:spPr bwMode="auto">
            <a:xfrm>
              <a:off x="5370513" y="2468563"/>
              <a:ext cx="373063" cy="398463"/>
            </a:xfrm>
            <a:custGeom>
              <a:avLst/>
              <a:gdLst>
                <a:gd name="T0" fmla="*/ 91 w 99"/>
                <a:gd name="T1" fmla="*/ 38 h 106"/>
                <a:gd name="T2" fmla="*/ 49 w 99"/>
                <a:gd name="T3" fmla="*/ 0 h 106"/>
                <a:gd name="T4" fmla="*/ 8 w 99"/>
                <a:gd name="T5" fmla="*/ 38 h 106"/>
                <a:gd name="T6" fmla="*/ 0 w 99"/>
                <a:gd name="T7" fmla="*/ 53 h 106"/>
                <a:gd name="T8" fmla="*/ 11 w 99"/>
                <a:gd name="T9" fmla="*/ 68 h 106"/>
                <a:gd name="T10" fmla="*/ 12 w 99"/>
                <a:gd name="T11" fmla="*/ 68 h 106"/>
                <a:gd name="T12" fmla="*/ 49 w 99"/>
                <a:gd name="T13" fmla="*/ 106 h 106"/>
                <a:gd name="T14" fmla="*/ 87 w 99"/>
                <a:gd name="T15" fmla="*/ 68 h 106"/>
                <a:gd name="T16" fmla="*/ 88 w 99"/>
                <a:gd name="T17" fmla="*/ 68 h 106"/>
                <a:gd name="T18" fmla="*/ 99 w 99"/>
                <a:gd name="T19" fmla="*/ 53 h 106"/>
                <a:gd name="T20" fmla="*/ 91 w 99"/>
                <a:gd name="T21" fmla="*/ 38 h 106"/>
                <a:gd name="T22" fmla="*/ 76 w 99"/>
                <a:gd name="T23" fmla="*/ 44 h 106"/>
                <a:gd name="T24" fmla="*/ 71 w 99"/>
                <a:gd name="T25" fmla="*/ 44 h 106"/>
                <a:gd name="T26" fmla="*/ 71 w 99"/>
                <a:gd name="T27" fmla="*/ 49 h 106"/>
                <a:gd name="T28" fmla="*/ 75 w 99"/>
                <a:gd name="T29" fmla="*/ 51 h 106"/>
                <a:gd name="T30" fmla="*/ 76 w 99"/>
                <a:gd name="T31" fmla="*/ 53 h 106"/>
                <a:gd name="T32" fmla="*/ 71 w 99"/>
                <a:gd name="T33" fmla="*/ 62 h 106"/>
                <a:gd name="T34" fmla="*/ 68 w 99"/>
                <a:gd name="T35" fmla="*/ 62 h 106"/>
                <a:gd name="T36" fmla="*/ 65 w 99"/>
                <a:gd name="T37" fmla="*/ 59 h 106"/>
                <a:gd name="T38" fmla="*/ 60 w 99"/>
                <a:gd name="T39" fmla="*/ 63 h 106"/>
                <a:gd name="T40" fmla="*/ 62 w 99"/>
                <a:gd name="T41" fmla="*/ 67 h 106"/>
                <a:gd name="T42" fmla="*/ 61 w 99"/>
                <a:gd name="T43" fmla="*/ 69 h 106"/>
                <a:gd name="T44" fmla="*/ 52 w 99"/>
                <a:gd name="T45" fmla="*/ 72 h 106"/>
                <a:gd name="T46" fmla="*/ 49 w 99"/>
                <a:gd name="T47" fmla="*/ 70 h 106"/>
                <a:gd name="T48" fmla="*/ 49 w 99"/>
                <a:gd name="T49" fmla="*/ 66 h 106"/>
                <a:gd name="T50" fmla="*/ 43 w 99"/>
                <a:gd name="T51" fmla="*/ 65 h 106"/>
                <a:gd name="T52" fmla="*/ 42 w 99"/>
                <a:gd name="T53" fmla="*/ 69 h 106"/>
                <a:gd name="T54" fmla="*/ 40 w 99"/>
                <a:gd name="T55" fmla="*/ 70 h 106"/>
                <a:gd name="T56" fmla="*/ 31 w 99"/>
                <a:gd name="T57" fmla="*/ 65 h 106"/>
                <a:gd name="T58" fmla="*/ 31 w 99"/>
                <a:gd name="T59" fmla="*/ 62 h 106"/>
                <a:gd name="T60" fmla="*/ 34 w 99"/>
                <a:gd name="T61" fmla="*/ 59 h 106"/>
                <a:gd name="T62" fmla="*/ 30 w 99"/>
                <a:gd name="T63" fmla="*/ 55 h 106"/>
                <a:gd name="T64" fmla="*/ 26 w 99"/>
                <a:gd name="T65" fmla="*/ 57 h 106"/>
                <a:gd name="T66" fmla="*/ 24 w 99"/>
                <a:gd name="T67" fmla="*/ 55 h 106"/>
                <a:gd name="T68" fmla="*/ 21 w 99"/>
                <a:gd name="T69" fmla="*/ 46 h 106"/>
                <a:gd name="T70" fmla="*/ 23 w 99"/>
                <a:gd name="T71" fmla="*/ 44 h 106"/>
                <a:gd name="T72" fmla="*/ 27 w 99"/>
                <a:gd name="T73" fmla="*/ 44 h 106"/>
                <a:gd name="T74" fmla="*/ 28 w 99"/>
                <a:gd name="T75" fmla="*/ 38 h 106"/>
                <a:gd name="T76" fmla="*/ 24 w 99"/>
                <a:gd name="T77" fmla="*/ 37 h 106"/>
                <a:gd name="T78" fmla="*/ 23 w 99"/>
                <a:gd name="T79" fmla="*/ 34 h 106"/>
                <a:gd name="T80" fmla="*/ 28 w 99"/>
                <a:gd name="T81" fmla="*/ 26 h 106"/>
                <a:gd name="T82" fmla="*/ 31 w 99"/>
                <a:gd name="T83" fmla="*/ 25 h 106"/>
                <a:gd name="T84" fmla="*/ 34 w 99"/>
                <a:gd name="T85" fmla="*/ 28 h 106"/>
                <a:gd name="T86" fmla="*/ 38 w 99"/>
                <a:gd name="T87" fmla="*/ 25 h 106"/>
                <a:gd name="T88" fmla="*/ 36 w 99"/>
                <a:gd name="T89" fmla="*/ 21 h 106"/>
                <a:gd name="T90" fmla="*/ 37 w 99"/>
                <a:gd name="T91" fmla="*/ 18 h 106"/>
                <a:gd name="T92" fmla="*/ 47 w 99"/>
                <a:gd name="T93" fmla="*/ 16 h 106"/>
                <a:gd name="T94" fmla="*/ 49 w 99"/>
                <a:gd name="T95" fmla="*/ 17 h 106"/>
                <a:gd name="T96" fmla="*/ 49 w 99"/>
                <a:gd name="T97" fmla="*/ 22 h 106"/>
                <a:gd name="T98" fmla="*/ 55 w 99"/>
                <a:gd name="T99" fmla="*/ 22 h 106"/>
                <a:gd name="T100" fmla="*/ 56 w 99"/>
                <a:gd name="T101" fmla="*/ 18 h 106"/>
                <a:gd name="T102" fmla="*/ 59 w 99"/>
                <a:gd name="T103" fmla="*/ 17 h 106"/>
                <a:gd name="T104" fmla="*/ 67 w 99"/>
                <a:gd name="T105" fmla="*/ 22 h 106"/>
                <a:gd name="T106" fmla="*/ 68 w 99"/>
                <a:gd name="T107" fmla="*/ 25 h 106"/>
                <a:gd name="T108" fmla="*/ 65 w 99"/>
                <a:gd name="T109" fmla="*/ 28 h 106"/>
                <a:gd name="T110" fmla="*/ 68 w 99"/>
                <a:gd name="T111" fmla="*/ 33 h 106"/>
                <a:gd name="T112" fmla="*/ 72 w 99"/>
                <a:gd name="T113" fmla="*/ 31 h 106"/>
                <a:gd name="T114" fmla="*/ 75 w 99"/>
                <a:gd name="T115" fmla="*/ 32 h 106"/>
                <a:gd name="T116" fmla="*/ 77 w 99"/>
                <a:gd name="T117" fmla="*/ 41 h 106"/>
                <a:gd name="T118" fmla="*/ 76 w 99"/>
                <a:gd name="T119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" h="106">
                  <a:moveTo>
                    <a:pt x="91" y="38"/>
                  </a:moveTo>
                  <a:cubicBezTo>
                    <a:pt x="89" y="12"/>
                    <a:pt x="71" y="0"/>
                    <a:pt x="49" y="0"/>
                  </a:cubicBezTo>
                  <a:cubicBezTo>
                    <a:pt x="27" y="0"/>
                    <a:pt x="10" y="12"/>
                    <a:pt x="8" y="38"/>
                  </a:cubicBezTo>
                  <a:cubicBezTo>
                    <a:pt x="3" y="40"/>
                    <a:pt x="0" y="46"/>
                    <a:pt x="0" y="53"/>
                  </a:cubicBezTo>
                  <a:cubicBezTo>
                    <a:pt x="0" y="61"/>
                    <a:pt x="5" y="68"/>
                    <a:pt x="11" y="68"/>
                  </a:cubicBezTo>
                  <a:cubicBezTo>
                    <a:pt x="11" y="68"/>
                    <a:pt x="12" y="68"/>
                    <a:pt x="12" y="68"/>
                  </a:cubicBezTo>
                  <a:cubicBezTo>
                    <a:pt x="19" y="88"/>
                    <a:pt x="33" y="106"/>
                    <a:pt x="49" y="106"/>
                  </a:cubicBezTo>
                  <a:cubicBezTo>
                    <a:pt x="66" y="106"/>
                    <a:pt x="80" y="88"/>
                    <a:pt x="87" y="68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94" y="68"/>
                    <a:pt x="99" y="61"/>
                    <a:pt x="99" y="53"/>
                  </a:cubicBezTo>
                  <a:cubicBezTo>
                    <a:pt x="99" y="46"/>
                    <a:pt x="95" y="40"/>
                    <a:pt x="91" y="38"/>
                  </a:cubicBezTo>
                  <a:close/>
                  <a:moveTo>
                    <a:pt x="76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3"/>
                  </a:cubicBezTo>
                  <a:cubicBezTo>
                    <a:pt x="74" y="56"/>
                    <a:pt x="73" y="59"/>
                    <a:pt x="71" y="62"/>
                  </a:cubicBezTo>
                  <a:cubicBezTo>
                    <a:pt x="70" y="63"/>
                    <a:pt x="69" y="63"/>
                    <a:pt x="68" y="62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1"/>
                    <a:pt x="62" y="62"/>
                    <a:pt x="60" y="63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2" y="69"/>
                    <a:pt x="61" y="69"/>
                  </a:cubicBezTo>
                  <a:cubicBezTo>
                    <a:pt x="58" y="71"/>
                    <a:pt x="55" y="71"/>
                    <a:pt x="52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70"/>
                    <a:pt x="41" y="71"/>
                    <a:pt x="40" y="70"/>
                  </a:cubicBezTo>
                  <a:cubicBezTo>
                    <a:pt x="37" y="69"/>
                    <a:pt x="34" y="67"/>
                    <a:pt x="31" y="65"/>
                  </a:cubicBezTo>
                  <a:cubicBezTo>
                    <a:pt x="30" y="64"/>
                    <a:pt x="30" y="63"/>
                    <a:pt x="31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2" y="58"/>
                    <a:pt x="31" y="56"/>
                    <a:pt x="30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4" y="57"/>
                    <a:pt x="24" y="55"/>
                  </a:cubicBezTo>
                  <a:cubicBezTo>
                    <a:pt x="22" y="53"/>
                    <a:pt x="22" y="49"/>
                    <a:pt x="21" y="46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2"/>
                    <a:pt x="27" y="40"/>
                    <a:pt x="28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2" y="35"/>
                    <a:pt x="23" y="34"/>
                  </a:cubicBezTo>
                  <a:cubicBezTo>
                    <a:pt x="24" y="31"/>
                    <a:pt x="26" y="28"/>
                    <a:pt x="28" y="26"/>
                  </a:cubicBezTo>
                  <a:cubicBezTo>
                    <a:pt x="29" y="25"/>
                    <a:pt x="30" y="24"/>
                    <a:pt x="31" y="25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6" y="25"/>
                    <a:pt x="38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19"/>
                    <a:pt x="37" y="18"/>
                  </a:cubicBezTo>
                  <a:cubicBezTo>
                    <a:pt x="40" y="17"/>
                    <a:pt x="44" y="16"/>
                    <a:pt x="47" y="16"/>
                  </a:cubicBezTo>
                  <a:cubicBezTo>
                    <a:pt x="48" y="16"/>
                    <a:pt x="49" y="16"/>
                    <a:pt x="49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22"/>
                    <a:pt x="53" y="22"/>
                    <a:pt x="55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8" y="17"/>
                    <a:pt x="59" y="17"/>
                  </a:cubicBezTo>
                  <a:cubicBezTo>
                    <a:pt x="62" y="19"/>
                    <a:pt x="65" y="20"/>
                    <a:pt x="67" y="22"/>
                  </a:cubicBezTo>
                  <a:cubicBezTo>
                    <a:pt x="68" y="23"/>
                    <a:pt x="69" y="24"/>
                    <a:pt x="68" y="2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9"/>
                    <a:pt x="67" y="31"/>
                    <a:pt x="68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4" y="31"/>
                    <a:pt x="75" y="32"/>
                  </a:cubicBezTo>
                  <a:cubicBezTo>
                    <a:pt x="76" y="35"/>
                    <a:pt x="77" y="38"/>
                    <a:pt x="77" y="41"/>
                  </a:cubicBezTo>
                  <a:cubicBezTo>
                    <a:pt x="77" y="43"/>
                    <a:pt x="77" y="44"/>
                    <a:pt x="7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Oval 115"/>
            <p:cNvSpPr>
              <a:spLocks noChangeArrowheads="1"/>
            </p:cNvSpPr>
            <p:nvPr/>
          </p:nvSpPr>
          <p:spPr bwMode="auto">
            <a:xfrm>
              <a:off x="5510213" y="2589213"/>
              <a:ext cx="90488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6" name="Group 48"/>
          <p:cNvGrpSpPr/>
          <p:nvPr/>
        </p:nvGrpSpPr>
        <p:grpSpPr>
          <a:xfrm>
            <a:off x="3830639" y="2160499"/>
            <a:ext cx="416114" cy="401546"/>
            <a:chOff x="5202238" y="3686176"/>
            <a:chExt cx="725488" cy="700088"/>
          </a:xfrm>
          <a:solidFill>
            <a:schemeClr val="bg1"/>
          </a:solidFill>
        </p:grpSpPr>
        <p:sp>
          <p:nvSpPr>
            <p:cNvPr id="37" name="Freeform 120"/>
            <p:cNvSpPr>
              <a:spLocks noEditPoints="1"/>
            </p:cNvSpPr>
            <p:nvPr/>
          </p:nvSpPr>
          <p:spPr bwMode="auto">
            <a:xfrm>
              <a:off x="5202238" y="3686176"/>
              <a:ext cx="698500" cy="700088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121"/>
            <p:cNvSpPr>
              <a:spLocks noEditPoints="1"/>
            </p:cNvSpPr>
            <p:nvPr/>
          </p:nvSpPr>
          <p:spPr bwMode="auto">
            <a:xfrm>
              <a:off x="5487988" y="3911601"/>
              <a:ext cx="439738" cy="43973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122"/>
            <p:cNvSpPr/>
            <p:nvPr/>
          </p:nvSpPr>
          <p:spPr bwMode="auto">
            <a:xfrm>
              <a:off x="5565775" y="3976688"/>
              <a:ext cx="188913" cy="138113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0" name="Group 52"/>
          <p:cNvGrpSpPr/>
          <p:nvPr/>
        </p:nvGrpSpPr>
        <p:grpSpPr>
          <a:xfrm>
            <a:off x="7131018" y="2384955"/>
            <a:ext cx="372939" cy="499533"/>
            <a:chOff x="7029451" y="3441701"/>
            <a:chExt cx="692150" cy="927099"/>
          </a:xfrm>
          <a:solidFill>
            <a:schemeClr val="bg1"/>
          </a:solidFill>
        </p:grpSpPr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8358849" y="4481349"/>
            <a:ext cx="380133" cy="380134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47" name="Freeform 11"/>
            <p:cNvSpPr/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9" name="Freeform 13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2624677" y="4147038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2624678" y="4469039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4272331" y="1984491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4272332" y="2306492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7550040" y="2249950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7550041" y="2571951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770938" y="4207184"/>
            <a:ext cx="136653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8770939" y="4529185"/>
            <a:ext cx="1606596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3出自【趣你的PPT】(微信:qunideppt)：最优质的PPT资源库"/>
          <p:cNvGrpSpPr/>
          <p:nvPr/>
        </p:nvGrpSpPr>
        <p:grpSpPr>
          <a:xfrm>
            <a:off x="7501000" y="2119937"/>
            <a:ext cx="3254375" cy="3324225"/>
            <a:chOff x="917575" y="1449388"/>
            <a:chExt cx="3254375" cy="3324225"/>
          </a:xfrm>
        </p:grpSpPr>
        <p:sp>
          <p:nvSpPr>
            <p:cNvPr id="5" name="出自【趣你的PPT】(微信:qunideppt)：最优质的PPT资源库"/>
            <p:cNvSpPr/>
            <p:nvPr/>
          </p:nvSpPr>
          <p:spPr bwMode="auto">
            <a:xfrm>
              <a:off x="3128963" y="3792538"/>
              <a:ext cx="752475" cy="981075"/>
            </a:xfrm>
            <a:custGeom>
              <a:avLst/>
              <a:gdLst>
                <a:gd name="T0" fmla="*/ 37 w 85"/>
                <a:gd name="T1" fmla="*/ 95 h 111"/>
                <a:gd name="T2" fmla="*/ 69 w 85"/>
                <a:gd name="T3" fmla="*/ 104 h 111"/>
                <a:gd name="T4" fmla="*/ 79 w 85"/>
                <a:gd name="T5" fmla="*/ 72 h 111"/>
                <a:gd name="T6" fmla="*/ 48 w 85"/>
                <a:gd name="T7" fmla="*/ 16 h 111"/>
                <a:gd name="T8" fmla="*/ 15 w 85"/>
                <a:gd name="T9" fmla="*/ 7 h 111"/>
                <a:gd name="T10" fmla="*/ 6 w 85"/>
                <a:gd name="T11" fmla="*/ 39 h 111"/>
                <a:gd name="T12" fmla="*/ 3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 bwMode="auto">
            <a:xfrm>
              <a:off x="1484313" y="3792538"/>
              <a:ext cx="750888" cy="981075"/>
            </a:xfrm>
            <a:custGeom>
              <a:avLst/>
              <a:gdLst>
                <a:gd name="T0" fmla="*/ 47 w 85"/>
                <a:gd name="T1" fmla="*/ 95 h 111"/>
                <a:gd name="T2" fmla="*/ 15 w 85"/>
                <a:gd name="T3" fmla="*/ 104 h 111"/>
                <a:gd name="T4" fmla="*/ 6 w 85"/>
                <a:gd name="T5" fmla="*/ 72 h 111"/>
                <a:gd name="T6" fmla="*/ 37 w 85"/>
                <a:gd name="T7" fmla="*/ 16 h 111"/>
                <a:gd name="T8" fmla="*/ 69 w 85"/>
                <a:gd name="T9" fmla="*/ 7 h 111"/>
                <a:gd name="T10" fmla="*/ 78 w 85"/>
                <a:gd name="T11" fmla="*/ 39 h 111"/>
                <a:gd name="T12" fmla="*/ 4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E6E5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E6E5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E6E5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917575" y="1635125"/>
              <a:ext cx="1839913" cy="1362075"/>
            </a:xfrm>
            <a:custGeom>
              <a:avLst/>
              <a:gdLst>
                <a:gd name="T0" fmla="*/ 23 w 208"/>
                <a:gd name="T1" fmla="*/ 32 h 154"/>
                <a:gd name="T2" fmla="*/ 5 w 208"/>
                <a:gd name="T3" fmla="*/ 39 h 154"/>
                <a:gd name="T4" fmla="*/ 0 w 208"/>
                <a:gd name="T5" fmla="*/ 35 h 154"/>
                <a:gd name="T6" fmla="*/ 22 w 208"/>
                <a:gd name="T7" fmla="*/ 23 h 154"/>
                <a:gd name="T8" fmla="*/ 24 w 208"/>
                <a:gd name="T9" fmla="*/ 0 h 154"/>
                <a:gd name="T10" fmla="*/ 29 w 208"/>
                <a:gd name="T11" fmla="*/ 3 h 154"/>
                <a:gd name="T12" fmla="*/ 32 w 208"/>
                <a:gd name="T13" fmla="*/ 20 h 154"/>
                <a:gd name="T14" fmla="*/ 34 w 208"/>
                <a:gd name="T15" fmla="*/ 4 h 154"/>
                <a:gd name="T16" fmla="*/ 39 w 208"/>
                <a:gd name="T17" fmla="*/ 7 h 154"/>
                <a:gd name="T18" fmla="*/ 48 w 208"/>
                <a:gd name="T19" fmla="*/ 33 h 154"/>
                <a:gd name="T20" fmla="*/ 168 w 208"/>
                <a:gd name="T21" fmla="*/ 116 h 154"/>
                <a:gd name="T22" fmla="*/ 177 w 208"/>
                <a:gd name="T23" fmla="*/ 102 h 154"/>
                <a:gd name="T24" fmla="*/ 208 w 208"/>
                <a:gd name="T25" fmla="*/ 154 h 154"/>
                <a:gd name="T26" fmla="*/ 150 w 208"/>
                <a:gd name="T27" fmla="*/ 143 h 154"/>
                <a:gd name="T28" fmla="*/ 161 w 208"/>
                <a:gd name="T29" fmla="*/ 127 h 154"/>
                <a:gd name="T30" fmla="*/ 41 w 208"/>
                <a:gd name="T31" fmla="*/ 45 h 154"/>
                <a:gd name="T32" fmla="*/ 14 w 208"/>
                <a:gd name="T33" fmla="*/ 47 h 154"/>
                <a:gd name="T34" fmla="*/ 8 w 208"/>
                <a:gd name="T35" fmla="*/ 43 h 154"/>
                <a:gd name="T36" fmla="*/ 23 w 208"/>
                <a:gd name="T37" fmla="*/ 3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1436625" y="2794933"/>
            <a:ext cx="2749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526893" y="3441136"/>
            <a:ext cx="4637069" cy="18959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6802685" y="2136436"/>
            <a:ext cx="0" cy="3195975"/>
          </a:xfrm>
          <a:prstGeom prst="line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60" y="2859610"/>
            <a:ext cx="3871386" cy="1417273"/>
          </a:xfrm>
          <a:custGeom>
            <a:avLst/>
            <a:gdLst>
              <a:gd name="T0" fmla="*/ 983 w 1203"/>
              <a:gd name="T1" fmla="*/ 0 h 440"/>
              <a:gd name="T2" fmla="*/ 784 w 1203"/>
              <a:gd name="T3" fmla="*/ 125 h 440"/>
              <a:gd name="T4" fmla="*/ 784 w 1203"/>
              <a:gd name="T5" fmla="*/ 125 h 440"/>
              <a:gd name="T6" fmla="*/ 740 w 1203"/>
              <a:gd name="T7" fmla="*/ 125 h 440"/>
              <a:gd name="T8" fmla="*/ 740 w 1203"/>
              <a:gd name="T9" fmla="*/ 144 h 440"/>
              <a:gd name="T10" fmla="*/ 699 w 1203"/>
              <a:gd name="T11" fmla="*/ 144 h 440"/>
              <a:gd name="T12" fmla="*/ 699 w 1203"/>
              <a:gd name="T13" fmla="*/ 158 h 440"/>
              <a:gd name="T14" fmla="*/ 334 w 1203"/>
              <a:gd name="T15" fmla="*/ 158 h 440"/>
              <a:gd name="T16" fmla="*/ 309 w 1203"/>
              <a:gd name="T17" fmla="*/ 182 h 440"/>
              <a:gd name="T18" fmla="*/ 282 w 1203"/>
              <a:gd name="T19" fmla="*/ 160 h 440"/>
              <a:gd name="T20" fmla="*/ 56 w 1203"/>
              <a:gd name="T21" fmla="*/ 160 h 440"/>
              <a:gd name="T22" fmla="*/ 31 w 1203"/>
              <a:gd name="T23" fmla="*/ 185 h 440"/>
              <a:gd name="T24" fmla="*/ 698 w 1203"/>
              <a:gd name="T25" fmla="*/ 185 h 440"/>
              <a:gd name="T26" fmla="*/ 698 w 1203"/>
              <a:gd name="T27" fmla="*/ 198 h 440"/>
              <a:gd name="T28" fmla="*/ 18 w 1203"/>
              <a:gd name="T29" fmla="*/ 198 h 440"/>
              <a:gd name="T30" fmla="*/ 0 w 1203"/>
              <a:gd name="T31" fmla="*/ 217 h 440"/>
              <a:gd name="T32" fmla="*/ 0 w 1203"/>
              <a:gd name="T33" fmla="*/ 232 h 440"/>
              <a:gd name="T34" fmla="*/ 40 w 1203"/>
              <a:gd name="T35" fmla="*/ 272 h 440"/>
              <a:gd name="T36" fmla="*/ 86 w 1203"/>
              <a:gd name="T37" fmla="*/ 272 h 440"/>
              <a:gd name="T38" fmla="*/ 110 w 1203"/>
              <a:gd name="T39" fmla="*/ 247 h 440"/>
              <a:gd name="T40" fmla="*/ 142 w 1203"/>
              <a:gd name="T41" fmla="*/ 278 h 440"/>
              <a:gd name="T42" fmla="*/ 173 w 1203"/>
              <a:gd name="T43" fmla="*/ 278 h 440"/>
              <a:gd name="T44" fmla="*/ 188 w 1203"/>
              <a:gd name="T45" fmla="*/ 262 h 440"/>
              <a:gd name="T46" fmla="*/ 205 w 1203"/>
              <a:gd name="T47" fmla="*/ 278 h 440"/>
              <a:gd name="T48" fmla="*/ 247 w 1203"/>
              <a:gd name="T49" fmla="*/ 278 h 440"/>
              <a:gd name="T50" fmla="*/ 275 w 1203"/>
              <a:gd name="T51" fmla="*/ 244 h 440"/>
              <a:gd name="T52" fmla="*/ 300 w 1203"/>
              <a:gd name="T53" fmla="*/ 244 h 440"/>
              <a:gd name="T54" fmla="*/ 326 w 1203"/>
              <a:gd name="T55" fmla="*/ 282 h 440"/>
              <a:gd name="T56" fmla="*/ 699 w 1203"/>
              <a:gd name="T57" fmla="*/ 282 h 440"/>
              <a:gd name="T58" fmla="*/ 699 w 1203"/>
              <a:gd name="T59" fmla="*/ 295 h 440"/>
              <a:gd name="T60" fmla="*/ 740 w 1203"/>
              <a:gd name="T61" fmla="*/ 295 h 440"/>
              <a:gd name="T62" fmla="*/ 740 w 1203"/>
              <a:gd name="T63" fmla="*/ 314 h 440"/>
              <a:gd name="T64" fmla="*/ 784 w 1203"/>
              <a:gd name="T65" fmla="*/ 314 h 440"/>
              <a:gd name="T66" fmla="*/ 784 w 1203"/>
              <a:gd name="T67" fmla="*/ 314 h 440"/>
              <a:gd name="T68" fmla="*/ 983 w 1203"/>
              <a:gd name="T69" fmla="*/ 440 h 440"/>
              <a:gd name="T70" fmla="*/ 1203 w 1203"/>
              <a:gd name="T71" fmla="*/ 220 h 440"/>
              <a:gd name="T72" fmla="*/ 983 w 1203"/>
              <a:gd name="T73" fmla="*/ 0 h 440"/>
              <a:gd name="T74" fmla="*/ 1104 w 1203"/>
              <a:gd name="T75" fmla="*/ 269 h 440"/>
              <a:gd name="T76" fmla="*/ 1055 w 1203"/>
              <a:gd name="T77" fmla="*/ 220 h 440"/>
              <a:gd name="T78" fmla="*/ 1104 w 1203"/>
              <a:gd name="T79" fmla="*/ 171 h 440"/>
              <a:gd name="T80" fmla="*/ 1154 w 1203"/>
              <a:gd name="T81" fmla="*/ 220 h 440"/>
              <a:gd name="T82" fmla="*/ 1104 w 1203"/>
              <a:gd name="T83" fmla="*/ 26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3" h="440">
                <a:moveTo>
                  <a:pt x="983" y="0"/>
                </a:moveTo>
                <a:cubicBezTo>
                  <a:pt x="895" y="0"/>
                  <a:pt x="819" y="51"/>
                  <a:pt x="784" y="125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40" y="125"/>
                  <a:pt x="740" y="125"/>
                  <a:pt x="740" y="125"/>
                </a:cubicBezTo>
                <a:cubicBezTo>
                  <a:pt x="740" y="144"/>
                  <a:pt x="740" y="144"/>
                  <a:pt x="740" y="144"/>
                </a:cubicBezTo>
                <a:cubicBezTo>
                  <a:pt x="699" y="144"/>
                  <a:pt x="699" y="144"/>
                  <a:pt x="699" y="144"/>
                </a:cubicBezTo>
                <a:cubicBezTo>
                  <a:pt x="699" y="158"/>
                  <a:pt x="699" y="158"/>
                  <a:pt x="699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09" y="182"/>
                  <a:pt x="309" y="182"/>
                  <a:pt x="309" y="18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98" y="185"/>
                  <a:pt x="698" y="185"/>
                  <a:pt x="698" y="185"/>
                </a:cubicBezTo>
                <a:cubicBezTo>
                  <a:pt x="698" y="198"/>
                  <a:pt x="698" y="198"/>
                  <a:pt x="698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32"/>
                  <a:pt x="0" y="232"/>
                  <a:pt x="0" y="23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86" y="272"/>
                  <a:pt x="86" y="272"/>
                  <a:pt x="86" y="272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42" y="278"/>
                  <a:pt x="142" y="278"/>
                  <a:pt x="142" y="278"/>
                </a:cubicBezTo>
                <a:cubicBezTo>
                  <a:pt x="173" y="278"/>
                  <a:pt x="173" y="278"/>
                  <a:pt x="173" y="278"/>
                </a:cubicBezTo>
                <a:cubicBezTo>
                  <a:pt x="188" y="262"/>
                  <a:pt x="188" y="262"/>
                  <a:pt x="188" y="262"/>
                </a:cubicBezTo>
                <a:cubicBezTo>
                  <a:pt x="205" y="278"/>
                  <a:pt x="205" y="278"/>
                  <a:pt x="205" y="278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75" y="244"/>
                  <a:pt x="275" y="244"/>
                  <a:pt x="275" y="244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326" y="282"/>
                  <a:pt x="326" y="282"/>
                  <a:pt x="326" y="282"/>
                </a:cubicBezTo>
                <a:cubicBezTo>
                  <a:pt x="699" y="282"/>
                  <a:pt x="699" y="282"/>
                  <a:pt x="699" y="282"/>
                </a:cubicBezTo>
                <a:cubicBezTo>
                  <a:pt x="699" y="295"/>
                  <a:pt x="699" y="295"/>
                  <a:pt x="699" y="295"/>
                </a:cubicBezTo>
                <a:cubicBezTo>
                  <a:pt x="740" y="295"/>
                  <a:pt x="740" y="295"/>
                  <a:pt x="740" y="295"/>
                </a:cubicBezTo>
                <a:cubicBezTo>
                  <a:pt x="740" y="314"/>
                  <a:pt x="740" y="314"/>
                  <a:pt x="740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819" y="389"/>
                  <a:pt x="895" y="440"/>
                  <a:pt x="983" y="440"/>
                </a:cubicBezTo>
                <a:cubicBezTo>
                  <a:pt x="1104" y="440"/>
                  <a:pt x="1203" y="341"/>
                  <a:pt x="1203" y="220"/>
                </a:cubicBezTo>
                <a:cubicBezTo>
                  <a:pt x="1203" y="98"/>
                  <a:pt x="1104" y="0"/>
                  <a:pt x="983" y="0"/>
                </a:cubicBezTo>
                <a:close/>
                <a:moveTo>
                  <a:pt x="1104" y="269"/>
                </a:moveTo>
                <a:cubicBezTo>
                  <a:pt x="1077" y="269"/>
                  <a:pt x="1055" y="247"/>
                  <a:pt x="1055" y="220"/>
                </a:cubicBezTo>
                <a:cubicBezTo>
                  <a:pt x="1055" y="193"/>
                  <a:pt x="1077" y="171"/>
                  <a:pt x="1104" y="171"/>
                </a:cubicBezTo>
                <a:cubicBezTo>
                  <a:pt x="1131" y="171"/>
                  <a:pt x="1154" y="193"/>
                  <a:pt x="1154" y="220"/>
                </a:cubicBezTo>
                <a:cubicBezTo>
                  <a:pt x="1154" y="247"/>
                  <a:pt x="1131" y="269"/>
                  <a:pt x="1104" y="26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3" name="出自【趣你的PPT】(微信:qunideppt)：最优质的PPT资源库"/>
          <p:cNvSpPr/>
          <p:nvPr/>
        </p:nvSpPr>
        <p:spPr bwMode="auto">
          <a:xfrm>
            <a:off x="5496154" y="2995018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4" name="出自【趣你的PPT】(微信:qunideppt)：最优质的PPT资源库"/>
          <p:cNvSpPr/>
          <p:nvPr/>
        </p:nvSpPr>
        <p:spPr bwMode="auto">
          <a:xfrm>
            <a:off x="5674119" y="3700431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5" name="出自【趣你的PPT】(微信:qunideppt)：最优质的PPT资源库"/>
          <p:cNvSpPr/>
          <p:nvPr/>
        </p:nvSpPr>
        <p:spPr bwMode="auto">
          <a:xfrm>
            <a:off x="5676698" y="3690114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6" name="出自【趣你的PPT】(微信:qunideppt)：最优质的PPT资源库"/>
          <p:cNvSpPr/>
          <p:nvPr/>
        </p:nvSpPr>
        <p:spPr bwMode="auto">
          <a:xfrm>
            <a:off x="5467783" y="4283331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7" name="出自【趣你的PPT】(微信:qunideppt)：最优质的PPT资源库"/>
          <p:cNvSpPr/>
          <p:nvPr/>
        </p:nvSpPr>
        <p:spPr bwMode="auto">
          <a:xfrm>
            <a:off x="5471651" y="4280752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8" name="出自【趣你的PPT】(微信:qunideppt)：最优质的PPT资源库"/>
          <p:cNvSpPr/>
          <p:nvPr/>
        </p:nvSpPr>
        <p:spPr bwMode="auto">
          <a:xfrm>
            <a:off x="4411598" y="3648847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9" name="出自【趣你的PPT】(微信:qunideppt)：最优质的PPT资源库"/>
          <p:cNvSpPr/>
          <p:nvPr/>
        </p:nvSpPr>
        <p:spPr bwMode="auto">
          <a:xfrm>
            <a:off x="4176890" y="3427035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0" name="出自【趣你的PPT】(微信:qunideppt)：最优质的PPT资源库"/>
          <p:cNvSpPr/>
          <p:nvPr/>
        </p:nvSpPr>
        <p:spPr bwMode="auto">
          <a:xfrm>
            <a:off x="4222027" y="3487646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1" name="出自【趣你的PPT】(微信:qunideppt)：最优质的PPT资源库"/>
          <p:cNvSpPr/>
          <p:nvPr/>
        </p:nvSpPr>
        <p:spPr bwMode="auto">
          <a:xfrm>
            <a:off x="4222027" y="3655294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2" name="出自【趣你的PPT】(微信:qunideppt)：最优质的PPT资源库"/>
          <p:cNvSpPr/>
          <p:nvPr/>
        </p:nvSpPr>
        <p:spPr bwMode="auto">
          <a:xfrm>
            <a:off x="4238791" y="3485067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46194" y="4345232"/>
            <a:ext cx="1523020" cy="1523020"/>
          </a:xfrm>
          <a:custGeom>
            <a:avLst/>
            <a:gdLst>
              <a:gd name="T0" fmla="*/ 107 w 473"/>
              <a:gd name="T1" fmla="*/ 7 h 473"/>
              <a:gd name="T2" fmla="*/ 7 w 473"/>
              <a:gd name="T3" fmla="*/ 107 h 473"/>
              <a:gd name="T4" fmla="*/ 7 w 473"/>
              <a:gd name="T5" fmla="*/ 135 h 473"/>
              <a:gd name="T6" fmla="*/ 338 w 473"/>
              <a:gd name="T7" fmla="*/ 465 h 473"/>
              <a:gd name="T8" fmla="*/ 366 w 473"/>
              <a:gd name="T9" fmla="*/ 465 h 473"/>
              <a:gd name="T10" fmla="*/ 466 w 473"/>
              <a:gd name="T11" fmla="*/ 366 h 473"/>
              <a:gd name="T12" fmla="*/ 466 w 473"/>
              <a:gd name="T13" fmla="*/ 338 h 473"/>
              <a:gd name="T14" fmla="*/ 135 w 473"/>
              <a:gd name="T15" fmla="*/ 7 h 473"/>
              <a:gd name="T16" fmla="*/ 107 w 473"/>
              <a:gd name="T17" fmla="*/ 7 h 473"/>
              <a:gd name="T18" fmla="*/ 117 w 473"/>
              <a:gd name="T19" fmla="*/ 117 h 473"/>
              <a:gd name="T20" fmla="*/ 75 w 473"/>
              <a:gd name="T21" fmla="*/ 117 h 473"/>
              <a:gd name="T22" fmla="*/ 75 w 473"/>
              <a:gd name="T23" fmla="*/ 75 h 473"/>
              <a:gd name="T24" fmla="*/ 117 w 473"/>
              <a:gd name="T25" fmla="*/ 75 h 473"/>
              <a:gd name="T26" fmla="*/ 117 w 473"/>
              <a:gd name="T27" fmla="*/ 11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3" h="473">
                <a:moveTo>
                  <a:pt x="107" y="7"/>
                </a:moveTo>
                <a:cubicBezTo>
                  <a:pt x="7" y="107"/>
                  <a:pt x="7" y="107"/>
                  <a:pt x="7" y="107"/>
                </a:cubicBezTo>
                <a:cubicBezTo>
                  <a:pt x="0" y="115"/>
                  <a:pt x="0" y="127"/>
                  <a:pt x="7" y="135"/>
                </a:cubicBezTo>
                <a:cubicBezTo>
                  <a:pt x="338" y="465"/>
                  <a:pt x="338" y="465"/>
                  <a:pt x="338" y="465"/>
                </a:cubicBezTo>
                <a:cubicBezTo>
                  <a:pt x="346" y="473"/>
                  <a:pt x="358" y="473"/>
                  <a:pt x="366" y="465"/>
                </a:cubicBezTo>
                <a:cubicBezTo>
                  <a:pt x="466" y="366"/>
                  <a:pt x="466" y="366"/>
                  <a:pt x="466" y="366"/>
                </a:cubicBezTo>
                <a:cubicBezTo>
                  <a:pt x="473" y="358"/>
                  <a:pt x="473" y="346"/>
                  <a:pt x="466" y="338"/>
                </a:cubicBezTo>
                <a:cubicBezTo>
                  <a:pt x="135" y="7"/>
                  <a:pt x="135" y="7"/>
                  <a:pt x="135" y="7"/>
                </a:cubicBezTo>
                <a:cubicBezTo>
                  <a:pt x="127" y="0"/>
                  <a:pt x="115" y="0"/>
                  <a:pt x="107" y="7"/>
                </a:cubicBezTo>
                <a:close/>
                <a:moveTo>
                  <a:pt x="117" y="117"/>
                </a:moveTo>
                <a:cubicBezTo>
                  <a:pt x="106" y="129"/>
                  <a:pt x="87" y="129"/>
                  <a:pt x="75" y="117"/>
                </a:cubicBezTo>
                <a:cubicBezTo>
                  <a:pt x="64" y="106"/>
                  <a:pt x="64" y="87"/>
                  <a:pt x="75" y="75"/>
                </a:cubicBezTo>
                <a:cubicBezTo>
                  <a:pt x="87" y="63"/>
                  <a:pt x="106" y="63"/>
                  <a:pt x="117" y="75"/>
                </a:cubicBezTo>
                <a:cubicBezTo>
                  <a:pt x="129" y="87"/>
                  <a:pt x="129" y="106"/>
                  <a:pt x="117" y="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5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4968706" y="459025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36" name="Group 30出自【趣你的PPT】(微信:qunideppt)：最优质的PPT资源库"/>
          <p:cNvGrpSpPr/>
          <p:nvPr/>
        </p:nvGrpSpPr>
        <p:grpSpPr>
          <a:xfrm>
            <a:off x="4047930" y="3642398"/>
            <a:ext cx="1159352" cy="1062632"/>
            <a:chOff x="6530975" y="3590925"/>
            <a:chExt cx="1427162" cy="1308100"/>
          </a:xfrm>
          <a:solidFill>
            <a:schemeClr val="bg1">
              <a:lumMod val="65000"/>
            </a:schemeClr>
          </a:solidFill>
        </p:grpSpPr>
        <p:sp>
          <p:nvSpPr>
            <p:cNvPr id="137" name="出自【趣你的PPT】(微信:qunideppt)：最优质的PPT资源库"/>
            <p:cNvSpPr/>
            <p:nvPr/>
          </p:nvSpPr>
          <p:spPr bwMode="auto">
            <a:xfrm>
              <a:off x="6816725" y="3948113"/>
              <a:ext cx="908050" cy="809625"/>
            </a:xfrm>
            <a:custGeom>
              <a:avLst/>
              <a:gdLst>
                <a:gd name="T0" fmla="*/ 229 w 229"/>
                <a:gd name="T1" fmla="*/ 190 h 204"/>
                <a:gd name="T2" fmla="*/ 46 w 229"/>
                <a:gd name="T3" fmla="*/ 30 h 204"/>
                <a:gd name="T4" fmla="*/ 11 w 229"/>
                <a:gd name="T5" fmla="*/ 0 h 204"/>
                <a:gd name="T6" fmla="*/ 12 w 229"/>
                <a:gd name="T7" fmla="*/ 0 h 204"/>
                <a:gd name="T8" fmla="*/ 0 w 229"/>
                <a:gd name="T9" fmla="*/ 17 h 204"/>
                <a:gd name="T10" fmla="*/ 112 w 229"/>
                <a:gd name="T11" fmla="*/ 114 h 204"/>
                <a:gd name="T12" fmla="*/ 214 w 229"/>
                <a:gd name="T13" fmla="*/ 204 h 204"/>
                <a:gd name="T14" fmla="*/ 228 w 229"/>
                <a:gd name="T15" fmla="*/ 190 h 204"/>
                <a:gd name="T16" fmla="*/ 229 w 229"/>
                <a:gd name="T17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04">
                  <a:moveTo>
                    <a:pt x="229" y="190"/>
                  </a:moveTo>
                  <a:cubicBezTo>
                    <a:pt x="168" y="137"/>
                    <a:pt x="107" y="84"/>
                    <a:pt x="46" y="30"/>
                  </a:cubicBezTo>
                  <a:cubicBezTo>
                    <a:pt x="35" y="20"/>
                    <a:pt x="23" y="1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8" y="6"/>
                    <a:pt x="4" y="11"/>
                    <a:pt x="0" y="17"/>
                  </a:cubicBezTo>
                  <a:cubicBezTo>
                    <a:pt x="37" y="50"/>
                    <a:pt x="75" y="82"/>
                    <a:pt x="112" y="114"/>
                  </a:cubicBezTo>
                  <a:cubicBezTo>
                    <a:pt x="146" y="144"/>
                    <a:pt x="180" y="174"/>
                    <a:pt x="214" y="204"/>
                  </a:cubicBezTo>
                  <a:cubicBezTo>
                    <a:pt x="228" y="190"/>
                    <a:pt x="228" y="190"/>
                    <a:pt x="228" y="190"/>
                  </a:cubicBezTo>
                  <a:cubicBezTo>
                    <a:pt x="229" y="190"/>
                    <a:pt x="229" y="190"/>
                    <a:pt x="229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8" name="出自【趣你的PPT】(微信:qunideppt)：最优质的PPT资源库"/>
            <p:cNvSpPr/>
            <p:nvPr/>
          </p:nvSpPr>
          <p:spPr bwMode="auto">
            <a:xfrm>
              <a:off x="6530975" y="3590925"/>
              <a:ext cx="1427162" cy="1308100"/>
            </a:xfrm>
            <a:custGeom>
              <a:avLst/>
              <a:gdLst>
                <a:gd name="T0" fmla="*/ 320 w 360"/>
                <a:gd name="T1" fmla="*/ 251 h 330"/>
                <a:gd name="T2" fmla="*/ 180 w 360"/>
                <a:gd name="T3" fmla="*/ 126 h 330"/>
                <a:gd name="T4" fmla="*/ 44 w 360"/>
                <a:gd name="T5" fmla="*/ 14 h 330"/>
                <a:gd name="T6" fmla="*/ 8 w 360"/>
                <a:gd name="T7" fmla="*/ 11 h 330"/>
                <a:gd name="T8" fmla="*/ 0 w 360"/>
                <a:gd name="T9" fmla="*/ 23 h 330"/>
                <a:gd name="T10" fmla="*/ 16 w 360"/>
                <a:gd name="T11" fmla="*/ 26 h 330"/>
                <a:gd name="T12" fmla="*/ 18 w 360"/>
                <a:gd name="T13" fmla="*/ 26 h 330"/>
                <a:gd name="T14" fmla="*/ 16 w 360"/>
                <a:gd name="T15" fmla="*/ 23 h 330"/>
                <a:gd name="T16" fmla="*/ 18 w 360"/>
                <a:gd name="T17" fmla="*/ 22 h 330"/>
                <a:gd name="T18" fmla="*/ 18 w 360"/>
                <a:gd name="T19" fmla="*/ 22 h 330"/>
                <a:gd name="T20" fmla="*/ 33 w 360"/>
                <a:gd name="T21" fmla="*/ 31 h 330"/>
                <a:gd name="T22" fmla="*/ 91 w 360"/>
                <a:gd name="T23" fmla="*/ 76 h 330"/>
                <a:gd name="T24" fmla="*/ 254 w 360"/>
                <a:gd name="T25" fmla="*/ 218 h 330"/>
                <a:gd name="T26" fmla="*/ 314 w 360"/>
                <a:gd name="T27" fmla="*/ 272 h 330"/>
                <a:gd name="T28" fmla="*/ 341 w 360"/>
                <a:gd name="T29" fmla="*/ 301 h 330"/>
                <a:gd name="T30" fmla="*/ 335 w 360"/>
                <a:gd name="T31" fmla="*/ 310 h 330"/>
                <a:gd name="T32" fmla="*/ 320 w 360"/>
                <a:gd name="T33" fmla="*/ 297 h 330"/>
                <a:gd name="T34" fmla="*/ 315 w 360"/>
                <a:gd name="T35" fmla="*/ 319 h 330"/>
                <a:gd name="T36" fmla="*/ 324 w 360"/>
                <a:gd name="T37" fmla="*/ 327 h 330"/>
                <a:gd name="T38" fmla="*/ 325 w 360"/>
                <a:gd name="T39" fmla="*/ 328 h 330"/>
                <a:gd name="T40" fmla="*/ 325 w 360"/>
                <a:gd name="T41" fmla="*/ 328 h 330"/>
                <a:gd name="T42" fmla="*/ 331 w 360"/>
                <a:gd name="T43" fmla="*/ 328 h 330"/>
                <a:gd name="T44" fmla="*/ 359 w 360"/>
                <a:gd name="T45" fmla="*/ 303 h 330"/>
                <a:gd name="T46" fmla="*/ 320 w 360"/>
                <a:gd name="T47" fmla="*/ 25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" h="330">
                  <a:moveTo>
                    <a:pt x="320" y="251"/>
                  </a:moveTo>
                  <a:cubicBezTo>
                    <a:pt x="274" y="209"/>
                    <a:pt x="227" y="167"/>
                    <a:pt x="180" y="126"/>
                  </a:cubicBezTo>
                  <a:cubicBezTo>
                    <a:pt x="136" y="88"/>
                    <a:pt x="92" y="48"/>
                    <a:pt x="44" y="14"/>
                  </a:cubicBezTo>
                  <a:cubicBezTo>
                    <a:pt x="31" y="5"/>
                    <a:pt x="23" y="0"/>
                    <a:pt x="8" y="11"/>
                  </a:cubicBezTo>
                  <a:cubicBezTo>
                    <a:pt x="3" y="15"/>
                    <a:pt x="1" y="19"/>
                    <a:pt x="0" y="23"/>
                  </a:cubicBezTo>
                  <a:cubicBezTo>
                    <a:pt x="5" y="25"/>
                    <a:pt x="11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7" y="23"/>
                    <a:pt x="18" y="22"/>
                    <a:pt x="16" y="23"/>
                  </a:cubicBezTo>
                  <a:cubicBezTo>
                    <a:pt x="17" y="23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3"/>
                    <a:pt x="29" y="28"/>
                    <a:pt x="33" y="31"/>
                  </a:cubicBezTo>
                  <a:cubicBezTo>
                    <a:pt x="53" y="45"/>
                    <a:pt x="72" y="61"/>
                    <a:pt x="91" y="76"/>
                  </a:cubicBezTo>
                  <a:cubicBezTo>
                    <a:pt x="146" y="122"/>
                    <a:pt x="200" y="170"/>
                    <a:pt x="254" y="218"/>
                  </a:cubicBezTo>
                  <a:cubicBezTo>
                    <a:pt x="274" y="236"/>
                    <a:pt x="294" y="254"/>
                    <a:pt x="314" y="272"/>
                  </a:cubicBezTo>
                  <a:cubicBezTo>
                    <a:pt x="324" y="281"/>
                    <a:pt x="334" y="290"/>
                    <a:pt x="341" y="301"/>
                  </a:cubicBezTo>
                  <a:cubicBezTo>
                    <a:pt x="346" y="308"/>
                    <a:pt x="342" y="310"/>
                    <a:pt x="335" y="310"/>
                  </a:cubicBezTo>
                  <a:cubicBezTo>
                    <a:pt x="327" y="303"/>
                    <a:pt x="317" y="294"/>
                    <a:pt x="320" y="297"/>
                  </a:cubicBezTo>
                  <a:cubicBezTo>
                    <a:pt x="315" y="304"/>
                    <a:pt x="314" y="311"/>
                    <a:pt x="315" y="319"/>
                  </a:cubicBezTo>
                  <a:cubicBezTo>
                    <a:pt x="312" y="316"/>
                    <a:pt x="318" y="322"/>
                    <a:pt x="324" y="327"/>
                  </a:cubicBezTo>
                  <a:cubicBezTo>
                    <a:pt x="324" y="327"/>
                    <a:pt x="325" y="327"/>
                    <a:pt x="325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7" y="330"/>
                    <a:pt x="329" y="329"/>
                    <a:pt x="331" y="328"/>
                  </a:cubicBezTo>
                  <a:cubicBezTo>
                    <a:pt x="345" y="327"/>
                    <a:pt x="359" y="318"/>
                    <a:pt x="359" y="303"/>
                  </a:cubicBezTo>
                  <a:cubicBezTo>
                    <a:pt x="360" y="281"/>
                    <a:pt x="335" y="264"/>
                    <a:pt x="32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23347" y="3900319"/>
            <a:ext cx="1695827" cy="847268"/>
          </a:xfrm>
          <a:custGeom>
            <a:avLst/>
            <a:gdLst>
              <a:gd name="T0" fmla="*/ 26 w 527"/>
              <a:gd name="T1" fmla="*/ 18 h 263"/>
              <a:gd name="T2" fmla="*/ 1 w 527"/>
              <a:gd name="T3" fmla="*/ 157 h 263"/>
              <a:gd name="T4" fmla="*/ 17 w 527"/>
              <a:gd name="T5" fmla="*/ 180 h 263"/>
              <a:gd name="T6" fmla="*/ 478 w 527"/>
              <a:gd name="T7" fmla="*/ 261 h 263"/>
              <a:gd name="T8" fmla="*/ 500 w 527"/>
              <a:gd name="T9" fmla="*/ 245 h 263"/>
              <a:gd name="T10" fmla="*/ 525 w 527"/>
              <a:gd name="T11" fmla="*/ 106 h 263"/>
              <a:gd name="T12" fmla="*/ 509 w 527"/>
              <a:gd name="T13" fmla="*/ 84 h 263"/>
              <a:gd name="T14" fmla="*/ 49 w 527"/>
              <a:gd name="T15" fmla="*/ 2 h 263"/>
              <a:gd name="T16" fmla="*/ 26 w 527"/>
              <a:gd name="T17" fmla="*/ 18 h 263"/>
              <a:gd name="T18" fmla="*/ 97 w 527"/>
              <a:gd name="T19" fmla="*/ 102 h 263"/>
              <a:gd name="T20" fmla="*/ 63 w 527"/>
              <a:gd name="T21" fmla="*/ 126 h 263"/>
              <a:gd name="T22" fmla="*/ 39 w 527"/>
              <a:gd name="T23" fmla="*/ 92 h 263"/>
              <a:gd name="T24" fmla="*/ 73 w 527"/>
              <a:gd name="T25" fmla="*/ 68 h 263"/>
              <a:gd name="T26" fmla="*/ 97 w 527"/>
              <a:gd name="T27" fmla="*/ 10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7" h="263">
                <a:moveTo>
                  <a:pt x="26" y="18"/>
                </a:moveTo>
                <a:cubicBezTo>
                  <a:pt x="1" y="157"/>
                  <a:pt x="1" y="157"/>
                  <a:pt x="1" y="157"/>
                </a:cubicBezTo>
                <a:cubicBezTo>
                  <a:pt x="0" y="168"/>
                  <a:pt x="7" y="178"/>
                  <a:pt x="17" y="180"/>
                </a:cubicBezTo>
                <a:cubicBezTo>
                  <a:pt x="478" y="261"/>
                  <a:pt x="478" y="261"/>
                  <a:pt x="478" y="261"/>
                </a:cubicBezTo>
                <a:cubicBezTo>
                  <a:pt x="488" y="263"/>
                  <a:pt x="498" y="256"/>
                  <a:pt x="500" y="245"/>
                </a:cubicBezTo>
                <a:cubicBezTo>
                  <a:pt x="525" y="106"/>
                  <a:pt x="525" y="106"/>
                  <a:pt x="525" y="106"/>
                </a:cubicBezTo>
                <a:cubicBezTo>
                  <a:pt x="527" y="96"/>
                  <a:pt x="520" y="86"/>
                  <a:pt x="509" y="84"/>
                </a:cubicBezTo>
                <a:cubicBezTo>
                  <a:pt x="49" y="2"/>
                  <a:pt x="49" y="2"/>
                  <a:pt x="49" y="2"/>
                </a:cubicBezTo>
                <a:cubicBezTo>
                  <a:pt x="38" y="0"/>
                  <a:pt x="28" y="7"/>
                  <a:pt x="26" y="18"/>
                </a:cubicBezTo>
                <a:close/>
                <a:moveTo>
                  <a:pt x="97" y="102"/>
                </a:moveTo>
                <a:cubicBezTo>
                  <a:pt x="94" y="119"/>
                  <a:pt x="79" y="129"/>
                  <a:pt x="63" y="126"/>
                </a:cubicBezTo>
                <a:cubicBezTo>
                  <a:pt x="47" y="124"/>
                  <a:pt x="36" y="108"/>
                  <a:pt x="39" y="92"/>
                </a:cubicBezTo>
                <a:cubicBezTo>
                  <a:pt x="41" y="76"/>
                  <a:pt x="57" y="65"/>
                  <a:pt x="73" y="68"/>
                </a:cubicBezTo>
                <a:cubicBezTo>
                  <a:pt x="89" y="71"/>
                  <a:pt x="100" y="86"/>
                  <a:pt x="97" y="102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8394" y="3336763"/>
            <a:ext cx="1641663" cy="617719"/>
          </a:xfrm>
          <a:custGeom>
            <a:avLst/>
            <a:gdLst>
              <a:gd name="T0" fmla="*/ 4 w 510"/>
              <a:gd name="T1" fmla="*/ 19 h 192"/>
              <a:gd name="T2" fmla="*/ 0 w 510"/>
              <a:gd name="T3" fmla="*/ 160 h 192"/>
              <a:gd name="T4" fmla="*/ 19 w 510"/>
              <a:gd name="T5" fmla="*/ 180 h 192"/>
              <a:gd name="T6" fmla="*/ 487 w 510"/>
              <a:gd name="T7" fmla="*/ 192 h 192"/>
              <a:gd name="T8" fmla="*/ 507 w 510"/>
              <a:gd name="T9" fmla="*/ 173 h 192"/>
              <a:gd name="T10" fmla="*/ 510 w 510"/>
              <a:gd name="T11" fmla="*/ 32 h 192"/>
              <a:gd name="T12" fmla="*/ 491 w 510"/>
              <a:gd name="T13" fmla="*/ 12 h 192"/>
              <a:gd name="T14" fmla="*/ 24 w 510"/>
              <a:gd name="T15" fmla="*/ 0 h 192"/>
              <a:gd name="T16" fmla="*/ 4 w 510"/>
              <a:gd name="T17" fmla="*/ 19 h 192"/>
              <a:gd name="T18" fmla="*/ 87 w 510"/>
              <a:gd name="T19" fmla="*/ 92 h 192"/>
              <a:gd name="T20" fmla="*/ 56 w 510"/>
              <a:gd name="T21" fmla="*/ 121 h 192"/>
              <a:gd name="T22" fmla="*/ 27 w 510"/>
              <a:gd name="T23" fmla="*/ 90 h 192"/>
              <a:gd name="T24" fmla="*/ 58 w 510"/>
              <a:gd name="T25" fmla="*/ 61 h 192"/>
              <a:gd name="T26" fmla="*/ 87 w 510"/>
              <a:gd name="T27" fmla="*/ 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0" h="192">
                <a:moveTo>
                  <a:pt x="4" y="19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71"/>
                  <a:pt x="8" y="180"/>
                  <a:pt x="19" y="180"/>
                </a:cubicBezTo>
                <a:cubicBezTo>
                  <a:pt x="487" y="192"/>
                  <a:pt x="487" y="192"/>
                  <a:pt x="487" y="192"/>
                </a:cubicBezTo>
                <a:cubicBezTo>
                  <a:pt x="497" y="192"/>
                  <a:pt x="506" y="184"/>
                  <a:pt x="507" y="173"/>
                </a:cubicBezTo>
                <a:cubicBezTo>
                  <a:pt x="510" y="32"/>
                  <a:pt x="510" y="32"/>
                  <a:pt x="510" y="32"/>
                </a:cubicBezTo>
                <a:cubicBezTo>
                  <a:pt x="510" y="21"/>
                  <a:pt x="502" y="12"/>
                  <a:pt x="491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4" y="8"/>
                  <a:pt x="4" y="19"/>
                </a:cubicBezTo>
                <a:close/>
                <a:moveTo>
                  <a:pt x="87" y="92"/>
                </a:moveTo>
                <a:cubicBezTo>
                  <a:pt x="86" y="108"/>
                  <a:pt x="73" y="121"/>
                  <a:pt x="56" y="121"/>
                </a:cubicBezTo>
                <a:cubicBezTo>
                  <a:pt x="40" y="120"/>
                  <a:pt x="27" y="107"/>
                  <a:pt x="27" y="90"/>
                </a:cubicBezTo>
                <a:cubicBezTo>
                  <a:pt x="28" y="74"/>
                  <a:pt x="41" y="61"/>
                  <a:pt x="58" y="61"/>
                </a:cubicBezTo>
                <a:cubicBezTo>
                  <a:pt x="74" y="62"/>
                  <a:pt x="87" y="75"/>
                  <a:pt x="87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1" name="出自【趣你的PPT】(微信:qunideppt)：最优质的PPT资源库"/>
          <p:cNvSpPr/>
          <p:nvPr/>
        </p:nvSpPr>
        <p:spPr bwMode="auto">
          <a:xfrm>
            <a:off x="4174311" y="3468302"/>
            <a:ext cx="1566866" cy="232128"/>
          </a:xfrm>
          <a:custGeom>
            <a:avLst/>
            <a:gdLst>
              <a:gd name="T0" fmla="*/ 478 w 487"/>
              <a:gd name="T1" fmla="*/ 31 h 72"/>
              <a:gd name="T2" fmla="*/ 411 w 487"/>
              <a:gd name="T3" fmla="*/ 15 h 72"/>
              <a:gd name="T4" fmla="*/ 217 w 487"/>
              <a:gd name="T5" fmla="*/ 6 h 72"/>
              <a:gd name="T6" fmla="*/ 35 w 487"/>
              <a:gd name="T7" fmla="*/ 4 h 72"/>
              <a:gd name="T8" fmla="*/ 4 w 487"/>
              <a:gd name="T9" fmla="*/ 25 h 72"/>
              <a:gd name="T10" fmla="*/ 34 w 487"/>
              <a:gd name="T11" fmla="*/ 52 h 72"/>
              <a:gd name="T12" fmla="*/ 273 w 487"/>
              <a:gd name="T13" fmla="*/ 65 h 72"/>
              <a:gd name="T14" fmla="*/ 422 w 487"/>
              <a:gd name="T15" fmla="*/ 71 h 72"/>
              <a:gd name="T16" fmla="*/ 423 w 487"/>
              <a:gd name="T17" fmla="*/ 51 h 72"/>
              <a:gd name="T18" fmla="*/ 164 w 487"/>
              <a:gd name="T19" fmla="*/ 40 h 72"/>
              <a:gd name="T20" fmla="*/ 76 w 487"/>
              <a:gd name="T21" fmla="*/ 37 h 72"/>
              <a:gd name="T22" fmla="*/ 74 w 487"/>
              <a:gd name="T23" fmla="*/ 56 h 72"/>
              <a:gd name="T24" fmla="*/ 38 w 487"/>
              <a:gd name="T25" fmla="*/ 44 h 72"/>
              <a:gd name="T26" fmla="*/ 26 w 487"/>
              <a:gd name="T27" fmla="*/ 41 h 72"/>
              <a:gd name="T28" fmla="*/ 26 w 487"/>
              <a:gd name="T29" fmla="*/ 32 h 72"/>
              <a:gd name="T30" fmla="*/ 25 w 487"/>
              <a:gd name="T31" fmla="*/ 31 h 72"/>
              <a:gd name="T32" fmla="*/ 19 w 487"/>
              <a:gd name="T33" fmla="*/ 29 h 72"/>
              <a:gd name="T34" fmla="*/ 20 w 487"/>
              <a:gd name="T35" fmla="*/ 27 h 72"/>
              <a:gd name="T36" fmla="*/ 20 w 487"/>
              <a:gd name="T37" fmla="*/ 27 h 72"/>
              <a:gd name="T38" fmla="*/ 26 w 487"/>
              <a:gd name="T39" fmla="*/ 25 h 72"/>
              <a:gd name="T40" fmla="*/ 26 w 487"/>
              <a:gd name="T41" fmla="*/ 25 h 72"/>
              <a:gd name="T42" fmla="*/ 27 w 487"/>
              <a:gd name="T43" fmla="*/ 25 h 72"/>
              <a:gd name="T44" fmla="*/ 29 w 487"/>
              <a:gd name="T45" fmla="*/ 25 h 72"/>
              <a:gd name="T46" fmla="*/ 30 w 487"/>
              <a:gd name="T47" fmla="*/ 25 h 72"/>
              <a:gd name="T48" fmla="*/ 32 w 487"/>
              <a:gd name="T49" fmla="*/ 25 h 72"/>
              <a:gd name="T50" fmla="*/ 32 w 487"/>
              <a:gd name="T51" fmla="*/ 25 h 72"/>
              <a:gd name="T52" fmla="*/ 35 w 487"/>
              <a:gd name="T53" fmla="*/ 24 h 72"/>
              <a:gd name="T54" fmla="*/ 38 w 487"/>
              <a:gd name="T55" fmla="*/ 24 h 72"/>
              <a:gd name="T56" fmla="*/ 62 w 487"/>
              <a:gd name="T57" fmla="*/ 23 h 72"/>
              <a:gd name="T58" fmla="*/ 114 w 487"/>
              <a:gd name="T59" fmla="*/ 23 h 72"/>
              <a:gd name="T60" fmla="*/ 337 w 487"/>
              <a:gd name="T61" fmla="*/ 31 h 72"/>
              <a:gd name="T62" fmla="*/ 421 w 487"/>
              <a:gd name="T63" fmla="*/ 36 h 72"/>
              <a:gd name="T64" fmla="*/ 462 w 487"/>
              <a:gd name="T65" fmla="*/ 41 h 72"/>
              <a:gd name="T66" fmla="*/ 463 w 487"/>
              <a:gd name="T67" fmla="*/ 52 h 72"/>
              <a:gd name="T68" fmla="*/ 448 w 487"/>
              <a:gd name="T69" fmla="*/ 52 h 72"/>
              <a:gd name="T70" fmla="*/ 458 w 487"/>
              <a:gd name="T71" fmla="*/ 72 h 72"/>
              <a:gd name="T72" fmla="*/ 466 w 487"/>
              <a:gd name="T73" fmla="*/ 72 h 72"/>
              <a:gd name="T74" fmla="*/ 467 w 487"/>
              <a:gd name="T75" fmla="*/ 72 h 72"/>
              <a:gd name="T76" fmla="*/ 468 w 487"/>
              <a:gd name="T77" fmla="*/ 72 h 72"/>
              <a:gd name="T78" fmla="*/ 472 w 487"/>
              <a:gd name="T79" fmla="*/ 69 h 72"/>
              <a:gd name="T80" fmla="*/ 478 w 487"/>
              <a:gd name="T81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7" h="72">
                <a:moveTo>
                  <a:pt x="478" y="31"/>
                </a:moveTo>
                <a:cubicBezTo>
                  <a:pt x="464" y="13"/>
                  <a:pt x="432" y="16"/>
                  <a:pt x="411" y="15"/>
                </a:cubicBezTo>
                <a:cubicBezTo>
                  <a:pt x="346" y="11"/>
                  <a:pt x="282" y="8"/>
                  <a:pt x="217" y="6"/>
                </a:cubicBezTo>
                <a:cubicBezTo>
                  <a:pt x="156" y="4"/>
                  <a:pt x="95" y="0"/>
                  <a:pt x="35" y="4"/>
                </a:cubicBezTo>
                <a:cubicBezTo>
                  <a:pt x="18" y="5"/>
                  <a:pt x="9" y="7"/>
                  <a:pt x="4" y="25"/>
                </a:cubicBezTo>
                <a:cubicBezTo>
                  <a:pt x="0" y="43"/>
                  <a:pt x="19" y="51"/>
                  <a:pt x="34" y="52"/>
                </a:cubicBezTo>
                <a:cubicBezTo>
                  <a:pt x="113" y="61"/>
                  <a:pt x="193" y="62"/>
                  <a:pt x="273" y="65"/>
                </a:cubicBezTo>
                <a:cubicBezTo>
                  <a:pt x="323" y="67"/>
                  <a:pt x="373" y="69"/>
                  <a:pt x="422" y="71"/>
                </a:cubicBezTo>
                <a:cubicBezTo>
                  <a:pt x="423" y="51"/>
                  <a:pt x="423" y="51"/>
                  <a:pt x="423" y="51"/>
                </a:cubicBezTo>
                <a:cubicBezTo>
                  <a:pt x="337" y="48"/>
                  <a:pt x="251" y="44"/>
                  <a:pt x="164" y="40"/>
                </a:cubicBezTo>
                <a:cubicBezTo>
                  <a:pt x="135" y="39"/>
                  <a:pt x="105" y="38"/>
                  <a:pt x="76" y="37"/>
                </a:cubicBezTo>
                <a:cubicBezTo>
                  <a:pt x="75" y="43"/>
                  <a:pt x="75" y="49"/>
                  <a:pt x="74" y="56"/>
                </a:cubicBezTo>
                <a:cubicBezTo>
                  <a:pt x="62" y="51"/>
                  <a:pt x="50" y="47"/>
                  <a:pt x="38" y="44"/>
                </a:cubicBezTo>
                <a:cubicBezTo>
                  <a:pt x="33" y="42"/>
                  <a:pt x="29" y="41"/>
                  <a:pt x="26" y="41"/>
                </a:cubicBezTo>
                <a:cubicBezTo>
                  <a:pt x="26" y="38"/>
                  <a:pt x="26" y="35"/>
                  <a:pt x="26" y="32"/>
                </a:cubicBezTo>
                <a:cubicBezTo>
                  <a:pt x="26" y="32"/>
                  <a:pt x="26" y="31"/>
                  <a:pt x="25" y="31"/>
                </a:cubicBezTo>
                <a:cubicBezTo>
                  <a:pt x="20" y="30"/>
                  <a:pt x="20" y="26"/>
                  <a:pt x="19" y="29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2" y="26"/>
                  <a:pt x="24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7" y="25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8" y="24"/>
                </a:cubicBezTo>
                <a:cubicBezTo>
                  <a:pt x="46" y="24"/>
                  <a:pt x="54" y="23"/>
                  <a:pt x="62" y="23"/>
                </a:cubicBezTo>
                <a:cubicBezTo>
                  <a:pt x="80" y="23"/>
                  <a:pt x="97" y="23"/>
                  <a:pt x="114" y="23"/>
                </a:cubicBezTo>
                <a:cubicBezTo>
                  <a:pt x="188" y="24"/>
                  <a:pt x="262" y="27"/>
                  <a:pt x="337" y="31"/>
                </a:cubicBezTo>
                <a:cubicBezTo>
                  <a:pt x="365" y="32"/>
                  <a:pt x="393" y="34"/>
                  <a:pt x="421" y="36"/>
                </a:cubicBezTo>
                <a:cubicBezTo>
                  <a:pt x="435" y="36"/>
                  <a:pt x="449" y="37"/>
                  <a:pt x="462" y="41"/>
                </a:cubicBezTo>
                <a:cubicBezTo>
                  <a:pt x="470" y="44"/>
                  <a:pt x="468" y="47"/>
                  <a:pt x="463" y="52"/>
                </a:cubicBezTo>
                <a:cubicBezTo>
                  <a:pt x="454" y="52"/>
                  <a:pt x="444" y="51"/>
                  <a:pt x="448" y="52"/>
                </a:cubicBezTo>
                <a:cubicBezTo>
                  <a:pt x="449" y="60"/>
                  <a:pt x="452" y="67"/>
                  <a:pt x="458" y="72"/>
                </a:cubicBezTo>
                <a:cubicBezTo>
                  <a:pt x="460" y="72"/>
                  <a:pt x="463" y="72"/>
                  <a:pt x="466" y="72"/>
                </a:cubicBezTo>
                <a:cubicBezTo>
                  <a:pt x="466" y="72"/>
                  <a:pt x="467" y="72"/>
                  <a:pt x="467" y="72"/>
                </a:cubicBezTo>
                <a:cubicBezTo>
                  <a:pt x="467" y="72"/>
                  <a:pt x="467" y="72"/>
                  <a:pt x="468" y="72"/>
                </a:cubicBezTo>
                <a:cubicBezTo>
                  <a:pt x="470" y="72"/>
                  <a:pt x="472" y="71"/>
                  <a:pt x="472" y="69"/>
                </a:cubicBezTo>
                <a:cubicBezTo>
                  <a:pt x="482" y="59"/>
                  <a:pt x="487" y="43"/>
                  <a:pt x="478" y="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8867" y="2231574"/>
            <a:ext cx="1712592" cy="1040709"/>
          </a:xfrm>
          <a:custGeom>
            <a:avLst/>
            <a:gdLst>
              <a:gd name="T0" fmla="*/ 3 w 532"/>
              <a:gd name="T1" fmla="*/ 173 h 323"/>
              <a:gd name="T2" fmla="*/ 47 w 532"/>
              <a:gd name="T3" fmla="*/ 307 h 323"/>
              <a:gd name="T4" fmla="*/ 72 w 532"/>
              <a:gd name="T5" fmla="*/ 320 h 323"/>
              <a:gd name="T6" fmla="*/ 516 w 532"/>
              <a:gd name="T7" fmla="*/ 175 h 323"/>
              <a:gd name="T8" fmla="*/ 529 w 532"/>
              <a:gd name="T9" fmla="*/ 150 h 323"/>
              <a:gd name="T10" fmla="*/ 485 w 532"/>
              <a:gd name="T11" fmla="*/ 16 h 323"/>
              <a:gd name="T12" fmla="*/ 460 w 532"/>
              <a:gd name="T13" fmla="*/ 3 h 323"/>
              <a:gd name="T14" fmla="*/ 16 w 532"/>
              <a:gd name="T15" fmla="*/ 149 h 323"/>
              <a:gd name="T16" fmla="*/ 3 w 532"/>
              <a:gd name="T17" fmla="*/ 173 h 323"/>
              <a:gd name="T18" fmla="*/ 106 w 532"/>
              <a:gd name="T19" fmla="*/ 214 h 323"/>
              <a:gd name="T20" fmla="*/ 87 w 532"/>
              <a:gd name="T21" fmla="*/ 252 h 323"/>
              <a:gd name="T22" fmla="*/ 49 w 532"/>
              <a:gd name="T23" fmla="*/ 233 h 323"/>
              <a:gd name="T24" fmla="*/ 68 w 532"/>
              <a:gd name="T25" fmla="*/ 195 h 323"/>
              <a:gd name="T26" fmla="*/ 106 w 532"/>
              <a:gd name="T27" fmla="*/ 21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2" h="323">
                <a:moveTo>
                  <a:pt x="3" y="173"/>
                </a:moveTo>
                <a:cubicBezTo>
                  <a:pt x="47" y="307"/>
                  <a:pt x="47" y="307"/>
                  <a:pt x="47" y="307"/>
                </a:cubicBezTo>
                <a:cubicBezTo>
                  <a:pt x="50" y="318"/>
                  <a:pt x="61" y="323"/>
                  <a:pt x="72" y="320"/>
                </a:cubicBezTo>
                <a:cubicBezTo>
                  <a:pt x="516" y="175"/>
                  <a:pt x="516" y="175"/>
                  <a:pt x="516" y="175"/>
                </a:cubicBezTo>
                <a:cubicBezTo>
                  <a:pt x="526" y="171"/>
                  <a:pt x="532" y="160"/>
                  <a:pt x="529" y="150"/>
                </a:cubicBezTo>
                <a:cubicBezTo>
                  <a:pt x="485" y="16"/>
                  <a:pt x="485" y="16"/>
                  <a:pt x="485" y="16"/>
                </a:cubicBezTo>
                <a:cubicBezTo>
                  <a:pt x="481" y="6"/>
                  <a:pt x="470" y="0"/>
                  <a:pt x="460" y="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5" y="152"/>
                  <a:pt x="0" y="163"/>
                  <a:pt x="3" y="173"/>
                </a:cubicBezTo>
                <a:close/>
                <a:moveTo>
                  <a:pt x="106" y="214"/>
                </a:moveTo>
                <a:cubicBezTo>
                  <a:pt x="111" y="230"/>
                  <a:pt x="102" y="246"/>
                  <a:pt x="87" y="252"/>
                </a:cubicBezTo>
                <a:cubicBezTo>
                  <a:pt x="71" y="257"/>
                  <a:pt x="54" y="248"/>
                  <a:pt x="49" y="233"/>
                </a:cubicBezTo>
                <a:cubicBezTo>
                  <a:pt x="44" y="217"/>
                  <a:pt x="53" y="200"/>
                  <a:pt x="68" y="195"/>
                </a:cubicBezTo>
                <a:cubicBezTo>
                  <a:pt x="84" y="190"/>
                  <a:pt x="101" y="198"/>
                  <a:pt x="106" y="214"/>
                </a:cubicBezTo>
                <a:close/>
              </a:path>
            </a:pathLst>
          </a:custGeom>
          <a:solidFill>
            <a:srgbClr val="E6E5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43" name="Group 31出自【趣你的PPT】(微信:qunideppt)：最优质的PPT资源库"/>
          <p:cNvGrpSpPr/>
          <p:nvPr/>
        </p:nvGrpSpPr>
        <p:grpSpPr>
          <a:xfrm>
            <a:off x="4163994" y="3586946"/>
            <a:ext cx="1400508" cy="700254"/>
            <a:chOff x="6673850" y="3522663"/>
            <a:chExt cx="1724025" cy="862012"/>
          </a:xfrm>
          <a:solidFill>
            <a:schemeClr val="bg1">
              <a:lumMod val="65000"/>
            </a:schemeClr>
          </a:solidFill>
        </p:grpSpPr>
        <p:sp>
          <p:nvSpPr>
            <p:cNvPr id="144" name="出自【趣你的PPT】(微信:qunideppt)：最优质的PPT资源库"/>
            <p:cNvSpPr/>
            <p:nvPr/>
          </p:nvSpPr>
          <p:spPr bwMode="auto">
            <a:xfrm>
              <a:off x="6931025" y="3733800"/>
              <a:ext cx="1236662" cy="587375"/>
            </a:xfrm>
            <a:custGeom>
              <a:avLst/>
              <a:gdLst>
                <a:gd name="T0" fmla="*/ 79 w 312"/>
                <a:gd name="T1" fmla="*/ 31 h 148"/>
                <a:gd name="T2" fmla="*/ 6 w 312"/>
                <a:gd name="T3" fmla="*/ 0 h 148"/>
                <a:gd name="T4" fmla="*/ 0 w 312"/>
                <a:gd name="T5" fmla="*/ 18 h 148"/>
                <a:gd name="T6" fmla="*/ 168 w 312"/>
                <a:gd name="T7" fmla="*/ 90 h 148"/>
                <a:gd name="T8" fmla="*/ 306 w 312"/>
                <a:gd name="T9" fmla="*/ 148 h 148"/>
                <a:gd name="T10" fmla="*/ 309 w 312"/>
                <a:gd name="T11" fmla="*/ 129 h 148"/>
                <a:gd name="T12" fmla="*/ 79 w 312"/>
                <a:gd name="T13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48">
                  <a:moveTo>
                    <a:pt x="79" y="31"/>
                  </a:moveTo>
                  <a:cubicBezTo>
                    <a:pt x="55" y="20"/>
                    <a:pt x="30" y="10"/>
                    <a:pt x="6" y="0"/>
                  </a:cubicBezTo>
                  <a:cubicBezTo>
                    <a:pt x="4" y="6"/>
                    <a:pt x="2" y="12"/>
                    <a:pt x="0" y="18"/>
                  </a:cubicBezTo>
                  <a:cubicBezTo>
                    <a:pt x="55" y="44"/>
                    <a:pt x="112" y="67"/>
                    <a:pt x="168" y="90"/>
                  </a:cubicBezTo>
                  <a:cubicBezTo>
                    <a:pt x="214" y="110"/>
                    <a:pt x="260" y="129"/>
                    <a:pt x="306" y="148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12" y="130"/>
                    <a:pt x="158" y="65"/>
                    <a:pt x="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5" name="出自【趣你的PPT】(微信:qunideppt)：最优质的PPT资源库"/>
            <p:cNvSpPr/>
            <p:nvPr/>
          </p:nvSpPr>
          <p:spPr bwMode="auto">
            <a:xfrm>
              <a:off x="6673850" y="3522663"/>
              <a:ext cx="1724025" cy="862012"/>
            </a:xfrm>
            <a:custGeom>
              <a:avLst/>
              <a:gdLst>
                <a:gd name="T0" fmla="*/ 431 w 435"/>
                <a:gd name="T1" fmla="*/ 182 h 217"/>
                <a:gd name="T2" fmla="*/ 377 w 435"/>
                <a:gd name="T3" fmla="*/ 145 h 217"/>
                <a:gd name="T4" fmla="*/ 205 w 435"/>
                <a:gd name="T5" fmla="*/ 70 h 217"/>
                <a:gd name="T6" fmla="*/ 41 w 435"/>
                <a:gd name="T7" fmla="*/ 7 h 217"/>
                <a:gd name="T8" fmla="*/ 5 w 435"/>
                <a:gd name="T9" fmla="*/ 15 h 217"/>
                <a:gd name="T10" fmla="*/ 5 w 435"/>
                <a:gd name="T11" fmla="*/ 36 h 217"/>
                <a:gd name="T12" fmla="*/ 19 w 435"/>
                <a:gd name="T13" fmla="*/ 25 h 217"/>
                <a:gd name="T14" fmla="*/ 17 w 435"/>
                <a:gd name="T15" fmla="*/ 24 h 217"/>
                <a:gd name="T16" fmla="*/ 19 w 435"/>
                <a:gd name="T17" fmla="*/ 22 h 217"/>
                <a:gd name="T18" fmla="*/ 19 w 435"/>
                <a:gd name="T19" fmla="*/ 22 h 217"/>
                <a:gd name="T20" fmla="*/ 21 w 435"/>
                <a:gd name="T21" fmla="*/ 22 h 217"/>
                <a:gd name="T22" fmla="*/ 21 w 435"/>
                <a:gd name="T23" fmla="*/ 22 h 217"/>
                <a:gd name="T24" fmla="*/ 21 w 435"/>
                <a:gd name="T25" fmla="*/ 22 h 217"/>
                <a:gd name="T26" fmla="*/ 24 w 435"/>
                <a:gd name="T27" fmla="*/ 22 h 217"/>
                <a:gd name="T28" fmla="*/ 25 w 435"/>
                <a:gd name="T29" fmla="*/ 23 h 217"/>
                <a:gd name="T30" fmla="*/ 28 w 435"/>
                <a:gd name="T31" fmla="*/ 24 h 217"/>
                <a:gd name="T32" fmla="*/ 29 w 435"/>
                <a:gd name="T33" fmla="*/ 24 h 217"/>
                <a:gd name="T34" fmla="*/ 32 w 435"/>
                <a:gd name="T35" fmla="*/ 25 h 217"/>
                <a:gd name="T36" fmla="*/ 36 w 435"/>
                <a:gd name="T37" fmla="*/ 26 h 217"/>
                <a:gd name="T38" fmla="*/ 51 w 435"/>
                <a:gd name="T39" fmla="*/ 31 h 217"/>
                <a:gd name="T40" fmla="*/ 54 w 435"/>
                <a:gd name="T41" fmla="*/ 32 h 217"/>
                <a:gd name="T42" fmla="*/ 67 w 435"/>
                <a:gd name="T43" fmla="*/ 37 h 217"/>
                <a:gd name="T44" fmla="*/ 74 w 435"/>
                <a:gd name="T45" fmla="*/ 39 h 217"/>
                <a:gd name="T46" fmla="*/ 74 w 435"/>
                <a:gd name="T47" fmla="*/ 39 h 217"/>
                <a:gd name="T48" fmla="*/ 105 w 435"/>
                <a:gd name="T49" fmla="*/ 51 h 217"/>
                <a:gd name="T50" fmla="*/ 303 w 435"/>
                <a:gd name="T51" fmla="*/ 134 h 217"/>
                <a:gd name="T52" fmla="*/ 378 w 435"/>
                <a:gd name="T53" fmla="*/ 167 h 217"/>
                <a:gd name="T54" fmla="*/ 413 w 435"/>
                <a:gd name="T55" fmla="*/ 186 h 217"/>
                <a:gd name="T56" fmla="*/ 410 w 435"/>
                <a:gd name="T57" fmla="*/ 196 h 217"/>
                <a:gd name="T58" fmla="*/ 398 w 435"/>
                <a:gd name="T59" fmla="*/ 192 h 217"/>
                <a:gd name="T60" fmla="*/ 408 w 435"/>
                <a:gd name="T61" fmla="*/ 217 h 217"/>
                <a:gd name="T62" fmla="*/ 412 w 435"/>
                <a:gd name="T63" fmla="*/ 215 h 217"/>
                <a:gd name="T64" fmla="*/ 431 w 435"/>
                <a:gd name="T65" fmla="*/ 18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217">
                  <a:moveTo>
                    <a:pt x="431" y="182"/>
                  </a:moveTo>
                  <a:cubicBezTo>
                    <a:pt x="425" y="161"/>
                    <a:pt x="395" y="153"/>
                    <a:pt x="377" y="145"/>
                  </a:cubicBezTo>
                  <a:cubicBezTo>
                    <a:pt x="320" y="119"/>
                    <a:pt x="262" y="94"/>
                    <a:pt x="205" y="70"/>
                  </a:cubicBezTo>
                  <a:cubicBezTo>
                    <a:pt x="151" y="48"/>
                    <a:pt x="97" y="23"/>
                    <a:pt x="41" y="7"/>
                  </a:cubicBezTo>
                  <a:cubicBezTo>
                    <a:pt x="25" y="2"/>
                    <a:pt x="16" y="0"/>
                    <a:pt x="5" y="15"/>
                  </a:cubicBezTo>
                  <a:cubicBezTo>
                    <a:pt x="0" y="23"/>
                    <a:pt x="1" y="30"/>
                    <a:pt x="5" y="36"/>
                  </a:cubicBezTo>
                  <a:cubicBezTo>
                    <a:pt x="10" y="33"/>
                    <a:pt x="15" y="29"/>
                    <a:pt x="19" y="25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7" y="23"/>
                    <a:pt x="28" y="24"/>
                  </a:cubicBezTo>
                  <a:cubicBezTo>
                    <a:pt x="28" y="24"/>
                    <a:pt x="28" y="24"/>
                    <a:pt x="29" y="24"/>
                  </a:cubicBezTo>
                  <a:cubicBezTo>
                    <a:pt x="30" y="24"/>
                    <a:pt x="31" y="24"/>
                    <a:pt x="32" y="25"/>
                  </a:cubicBezTo>
                  <a:cubicBezTo>
                    <a:pt x="33" y="25"/>
                    <a:pt x="34" y="26"/>
                    <a:pt x="36" y="26"/>
                  </a:cubicBezTo>
                  <a:cubicBezTo>
                    <a:pt x="41" y="27"/>
                    <a:pt x="46" y="29"/>
                    <a:pt x="51" y="31"/>
                  </a:cubicBezTo>
                  <a:cubicBezTo>
                    <a:pt x="52" y="31"/>
                    <a:pt x="53" y="32"/>
                    <a:pt x="54" y="32"/>
                  </a:cubicBezTo>
                  <a:cubicBezTo>
                    <a:pt x="59" y="33"/>
                    <a:pt x="63" y="35"/>
                    <a:pt x="67" y="37"/>
                  </a:cubicBezTo>
                  <a:cubicBezTo>
                    <a:pt x="70" y="37"/>
                    <a:pt x="7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84" y="43"/>
                    <a:pt x="95" y="47"/>
                    <a:pt x="105" y="51"/>
                  </a:cubicBezTo>
                  <a:cubicBezTo>
                    <a:pt x="172" y="77"/>
                    <a:pt x="238" y="105"/>
                    <a:pt x="303" y="134"/>
                  </a:cubicBezTo>
                  <a:cubicBezTo>
                    <a:pt x="328" y="145"/>
                    <a:pt x="353" y="156"/>
                    <a:pt x="378" y="167"/>
                  </a:cubicBezTo>
                  <a:cubicBezTo>
                    <a:pt x="390" y="172"/>
                    <a:pt x="402" y="177"/>
                    <a:pt x="413" y="186"/>
                  </a:cubicBezTo>
                  <a:cubicBezTo>
                    <a:pt x="419" y="191"/>
                    <a:pt x="416" y="194"/>
                    <a:pt x="410" y="196"/>
                  </a:cubicBezTo>
                  <a:cubicBezTo>
                    <a:pt x="407" y="195"/>
                    <a:pt x="402" y="193"/>
                    <a:pt x="398" y="192"/>
                  </a:cubicBezTo>
                  <a:cubicBezTo>
                    <a:pt x="397" y="201"/>
                    <a:pt x="401" y="211"/>
                    <a:pt x="408" y="217"/>
                  </a:cubicBezTo>
                  <a:cubicBezTo>
                    <a:pt x="410" y="216"/>
                    <a:pt x="411" y="216"/>
                    <a:pt x="412" y="215"/>
                  </a:cubicBezTo>
                  <a:cubicBezTo>
                    <a:pt x="424" y="209"/>
                    <a:pt x="435" y="196"/>
                    <a:pt x="431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46" name="出自【趣你的PPT】(微信:qunideppt)：最优质的PPT资源库"/>
          <p:cNvSpPr/>
          <p:nvPr/>
        </p:nvSpPr>
        <p:spPr bwMode="auto">
          <a:xfrm>
            <a:off x="5474230" y="4287199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47" name="Group 32出自【趣你的PPT】(微信:qunideppt)：最优质的PPT资源库"/>
          <p:cNvGrpSpPr/>
          <p:nvPr/>
        </p:nvGrpSpPr>
        <p:grpSpPr>
          <a:xfrm>
            <a:off x="4122727" y="2846714"/>
            <a:ext cx="1399218" cy="656407"/>
            <a:chOff x="6623050" y="2611438"/>
            <a:chExt cx="1722437" cy="808037"/>
          </a:xfrm>
          <a:solidFill>
            <a:srgbClr val="FDB817">
              <a:lumMod val="75000"/>
            </a:srgbClr>
          </a:solidFill>
        </p:grpSpPr>
        <p:sp>
          <p:nvSpPr>
            <p:cNvPr id="148" name="出自【趣你的PPT】(微信:qunideppt)：最优质的PPT资源库"/>
            <p:cNvSpPr/>
            <p:nvPr/>
          </p:nvSpPr>
          <p:spPr bwMode="auto">
            <a:xfrm>
              <a:off x="6951663" y="2801938"/>
              <a:ext cx="1196975" cy="534987"/>
            </a:xfrm>
            <a:custGeom>
              <a:avLst/>
              <a:gdLst>
                <a:gd name="T0" fmla="*/ 301 w 302"/>
                <a:gd name="T1" fmla="*/ 20 h 135"/>
                <a:gd name="T2" fmla="*/ 295 w 302"/>
                <a:gd name="T3" fmla="*/ 2 h 135"/>
                <a:gd name="T4" fmla="*/ 66 w 302"/>
                <a:gd name="T5" fmla="*/ 90 h 135"/>
                <a:gd name="T6" fmla="*/ 0 w 302"/>
                <a:gd name="T7" fmla="*/ 116 h 135"/>
                <a:gd name="T8" fmla="*/ 5 w 302"/>
                <a:gd name="T9" fmla="*/ 135 h 135"/>
                <a:gd name="T10" fmla="*/ 171 w 302"/>
                <a:gd name="T11" fmla="*/ 71 h 135"/>
                <a:gd name="T12" fmla="*/ 301 w 302"/>
                <a:gd name="T13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35">
                  <a:moveTo>
                    <a:pt x="301" y="20"/>
                  </a:moveTo>
                  <a:cubicBezTo>
                    <a:pt x="295" y="2"/>
                    <a:pt x="295" y="2"/>
                    <a:pt x="295" y="2"/>
                  </a:cubicBezTo>
                  <a:cubicBezTo>
                    <a:pt x="298" y="0"/>
                    <a:pt x="146" y="60"/>
                    <a:pt x="66" y="90"/>
                  </a:cubicBezTo>
                  <a:cubicBezTo>
                    <a:pt x="45" y="99"/>
                    <a:pt x="23" y="108"/>
                    <a:pt x="0" y="116"/>
                  </a:cubicBezTo>
                  <a:cubicBezTo>
                    <a:pt x="2" y="122"/>
                    <a:pt x="4" y="129"/>
                    <a:pt x="5" y="135"/>
                  </a:cubicBezTo>
                  <a:cubicBezTo>
                    <a:pt x="61" y="115"/>
                    <a:pt x="116" y="92"/>
                    <a:pt x="171" y="71"/>
                  </a:cubicBezTo>
                  <a:cubicBezTo>
                    <a:pt x="216" y="54"/>
                    <a:pt x="302" y="19"/>
                    <a:pt x="301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9" name="出自【趣你的PPT】(微信:qunideppt)：最优质的PPT资源库"/>
            <p:cNvSpPr/>
            <p:nvPr/>
          </p:nvSpPr>
          <p:spPr bwMode="auto">
            <a:xfrm>
              <a:off x="6623050" y="2611438"/>
              <a:ext cx="1722437" cy="808037"/>
            </a:xfrm>
            <a:custGeom>
              <a:avLst/>
              <a:gdLst>
                <a:gd name="T0" fmla="*/ 421 w 435"/>
                <a:gd name="T1" fmla="*/ 11 h 204"/>
                <a:gd name="T2" fmla="*/ 357 w 435"/>
                <a:gd name="T3" fmla="*/ 22 h 204"/>
                <a:gd name="T4" fmla="*/ 183 w 435"/>
                <a:gd name="T5" fmla="*/ 88 h 204"/>
                <a:gd name="T6" fmla="*/ 22 w 435"/>
                <a:gd name="T7" fmla="*/ 156 h 204"/>
                <a:gd name="T8" fmla="*/ 3 w 435"/>
                <a:gd name="T9" fmla="*/ 186 h 204"/>
                <a:gd name="T10" fmla="*/ 39 w 435"/>
                <a:gd name="T11" fmla="*/ 199 h 204"/>
                <a:gd name="T12" fmla="*/ 44 w 435"/>
                <a:gd name="T13" fmla="*/ 198 h 204"/>
                <a:gd name="T14" fmla="*/ 36 w 435"/>
                <a:gd name="T15" fmla="*/ 199 h 204"/>
                <a:gd name="T16" fmla="*/ 22 w 435"/>
                <a:gd name="T17" fmla="*/ 184 h 204"/>
                <a:gd name="T18" fmla="*/ 22 w 435"/>
                <a:gd name="T19" fmla="*/ 184 h 204"/>
                <a:gd name="T20" fmla="*/ 17 w 435"/>
                <a:gd name="T21" fmla="*/ 184 h 204"/>
                <a:gd name="T22" fmla="*/ 17 w 435"/>
                <a:gd name="T23" fmla="*/ 182 h 204"/>
                <a:gd name="T24" fmla="*/ 17 w 435"/>
                <a:gd name="T25" fmla="*/ 182 h 204"/>
                <a:gd name="T26" fmla="*/ 18 w 435"/>
                <a:gd name="T27" fmla="*/ 181 h 204"/>
                <a:gd name="T28" fmla="*/ 18 w 435"/>
                <a:gd name="T29" fmla="*/ 181 h 204"/>
                <a:gd name="T30" fmla="*/ 18 w 435"/>
                <a:gd name="T31" fmla="*/ 181 h 204"/>
                <a:gd name="T32" fmla="*/ 32 w 435"/>
                <a:gd name="T33" fmla="*/ 173 h 204"/>
                <a:gd name="T34" fmla="*/ 47 w 435"/>
                <a:gd name="T35" fmla="*/ 165 h 204"/>
                <a:gd name="T36" fmla="*/ 51 w 435"/>
                <a:gd name="T37" fmla="*/ 163 h 204"/>
                <a:gd name="T38" fmla="*/ 62 w 435"/>
                <a:gd name="T39" fmla="*/ 158 h 204"/>
                <a:gd name="T40" fmla="*/ 67 w 435"/>
                <a:gd name="T41" fmla="*/ 156 h 204"/>
                <a:gd name="T42" fmla="*/ 79 w 435"/>
                <a:gd name="T43" fmla="*/ 151 h 204"/>
                <a:gd name="T44" fmla="*/ 98 w 435"/>
                <a:gd name="T45" fmla="*/ 143 h 204"/>
                <a:gd name="T46" fmla="*/ 297 w 435"/>
                <a:gd name="T47" fmla="*/ 64 h 204"/>
                <a:gd name="T48" fmla="*/ 373 w 435"/>
                <a:gd name="T49" fmla="*/ 36 h 204"/>
                <a:gd name="T50" fmla="*/ 411 w 435"/>
                <a:gd name="T51" fmla="*/ 25 h 204"/>
                <a:gd name="T52" fmla="*/ 416 w 435"/>
                <a:gd name="T53" fmla="*/ 35 h 204"/>
                <a:gd name="T54" fmla="*/ 402 w 435"/>
                <a:gd name="T55" fmla="*/ 40 h 204"/>
                <a:gd name="T56" fmla="*/ 402 w 435"/>
                <a:gd name="T57" fmla="*/ 42 h 204"/>
                <a:gd name="T58" fmla="*/ 413 w 435"/>
                <a:gd name="T59" fmla="*/ 57 h 204"/>
                <a:gd name="T60" fmla="*/ 426 w 435"/>
                <a:gd name="T61" fmla="*/ 51 h 204"/>
                <a:gd name="T62" fmla="*/ 427 w 435"/>
                <a:gd name="T63" fmla="*/ 51 h 204"/>
                <a:gd name="T64" fmla="*/ 428 w 435"/>
                <a:gd name="T65" fmla="*/ 51 h 204"/>
                <a:gd name="T66" fmla="*/ 431 w 435"/>
                <a:gd name="T67" fmla="*/ 46 h 204"/>
                <a:gd name="T68" fmla="*/ 421 w 435"/>
                <a:gd name="T69" fmla="*/ 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5" h="204">
                  <a:moveTo>
                    <a:pt x="421" y="11"/>
                  </a:moveTo>
                  <a:cubicBezTo>
                    <a:pt x="402" y="0"/>
                    <a:pt x="375" y="15"/>
                    <a:pt x="357" y="22"/>
                  </a:cubicBezTo>
                  <a:cubicBezTo>
                    <a:pt x="298" y="43"/>
                    <a:pt x="240" y="65"/>
                    <a:pt x="183" y="88"/>
                  </a:cubicBezTo>
                  <a:cubicBezTo>
                    <a:pt x="129" y="109"/>
                    <a:pt x="74" y="129"/>
                    <a:pt x="22" y="156"/>
                  </a:cubicBezTo>
                  <a:cubicBezTo>
                    <a:pt x="8" y="163"/>
                    <a:pt x="0" y="168"/>
                    <a:pt x="3" y="186"/>
                  </a:cubicBezTo>
                  <a:cubicBezTo>
                    <a:pt x="6" y="204"/>
                    <a:pt x="26" y="203"/>
                    <a:pt x="39" y="199"/>
                  </a:cubicBezTo>
                  <a:cubicBezTo>
                    <a:pt x="41" y="199"/>
                    <a:pt x="42" y="198"/>
                    <a:pt x="44" y="198"/>
                  </a:cubicBezTo>
                  <a:cubicBezTo>
                    <a:pt x="41" y="198"/>
                    <a:pt x="38" y="199"/>
                    <a:pt x="36" y="199"/>
                  </a:cubicBezTo>
                  <a:cubicBezTo>
                    <a:pt x="32" y="193"/>
                    <a:pt x="28" y="188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18" y="184"/>
                    <a:pt x="17" y="182"/>
                    <a:pt x="17" y="184"/>
                  </a:cubicBezTo>
                  <a:cubicBezTo>
                    <a:pt x="17" y="183"/>
                    <a:pt x="17" y="182"/>
                    <a:pt x="17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21" y="178"/>
                    <a:pt x="28" y="175"/>
                    <a:pt x="32" y="173"/>
                  </a:cubicBezTo>
                  <a:cubicBezTo>
                    <a:pt x="37" y="170"/>
                    <a:pt x="42" y="168"/>
                    <a:pt x="47" y="165"/>
                  </a:cubicBezTo>
                  <a:cubicBezTo>
                    <a:pt x="48" y="165"/>
                    <a:pt x="50" y="164"/>
                    <a:pt x="51" y="163"/>
                  </a:cubicBezTo>
                  <a:cubicBezTo>
                    <a:pt x="55" y="162"/>
                    <a:pt x="58" y="160"/>
                    <a:pt x="62" y="158"/>
                  </a:cubicBezTo>
                  <a:cubicBezTo>
                    <a:pt x="63" y="158"/>
                    <a:pt x="65" y="157"/>
                    <a:pt x="67" y="156"/>
                  </a:cubicBezTo>
                  <a:cubicBezTo>
                    <a:pt x="71" y="154"/>
                    <a:pt x="75" y="152"/>
                    <a:pt x="79" y="151"/>
                  </a:cubicBezTo>
                  <a:cubicBezTo>
                    <a:pt x="86" y="148"/>
                    <a:pt x="92" y="145"/>
                    <a:pt x="98" y="143"/>
                  </a:cubicBezTo>
                  <a:cubicBezTo>
                    <a:pt x="164" y="115"/>
                    <a:pt x="231" y="89"/>
                    <a:pt x="297" y="64"/>
                  </a:cubicBezTo>
                  <a:cubicBezTo>
                    <a:pt x="323" y="55"/>
                    <a:pt x="348" y="45"/>
                    <a:pt x="373" y="36"/>
                  </a:cubicBezTo>
                  <a:cubicBezTo>
                    <a:pt x="385" y="31"/>
                    <a:pt x="398" y="27"/>
                    <a:pt x="411" y="25"/>
                  </a:cubicBezTo>
                  <a:cubicBezTo>
                    <a:pt x="419" y="25"/>
                    <a:pt x="419" y="29"/>
                    <a:pt x="416" y="35"/>
                  </a:cubicBezTo>
                  <a:cubicBezTo>
                    <a:pt x="412" y="37"/>
                    <a:pt x="407" y="38"/>
                    <a:pt x="402" y="40"/>
                  </a:cubicBezTo>
                  <a:cubicBezTo>
                    <a:pt x="402" y="41"/>
                    <a:pt x="402" y="41"/>
                    <a:pt x="402" y="42"/>
                  </a:cubicBezTo>
                  <a:cubicBezTo>
                    <a:pt x="404" y="48"/>
                    <a:pt x="408" y="53"/>
                    <a:pt x="413" y="57"/>
                  </a:cubicBezTo>
                  <a:cubicBezTo>
                    <a:pt x="409" y="58"/>
                    <a:pt x="418" y="55"/>
                    <a:pt x="426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8" y="51"/>
                  </a:cubicBezTo>
                  <a:cubicBezTo>
                    <a:pt x="430" y="50"/>
                    <a:pt x="431" y="48"/>
                    <a:pt x="431" y="46"/>
                  </a:cubicBezTo>
                  <a:cubicBezTo>
                    <a:pt x="435" y="34"/>
                    <a:pt x="434" y="18"/>
                    <a:pt x="421" y="1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50" name="出自【趣你的PPT】(微信:qunideppt)：最优质的PPT资源库"/>
          <p:cNvSpPr txBox="1"/>
          <p:nvPr/>
        </p:nvSpPr>
        <p:spPr>
          <a:xfrm rot="20490134">
            <a:off x="5712649" y="2534947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出自【趣你的PPT】(微信:qunideppt)：最优质的PPT资源库"/>
          <p:cNvSpPr txBox="1"/>
          <p:nvPr/>
        </p:nvSpPr>
        <p:spPr>
          <a:xfrm rot="164884">
            <a:off x="5964999" y="3473224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出自【趣你的PPT】(微信:qunideppt)：最优质的PPT资源库"/>
          <p:cNvSpPr txBox="1"/>
          <p:nvPr/>
        </p:nvSpPr>
        <p:spPr>
          <a:xfrm rot="533412">
            <a:off x="5793501" y="4160032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出自【趣你的PPT】(微信:qunideppt)：最优质的PPT资源库"/>
          <p:cNvSpPr txBox="1"/>
          <p:nvPr/>
        </p:nvSpPr>
        <p:spPr>
          <a:xfrm rot="2636807">
            <a:off x="5267280" y="5057729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8280405" y="2888615"/>
            <a:ext cx="29267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27" y="0"/>
            <a:ext cx="2999073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3253" y="1807432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3521" y="2280641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253" y="3166675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选题意义二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3521" y="3639884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3253" y="4525918"/>
            <a:ext cx="274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3521" y="4999127"/>
            <a:ext cx="513736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62152" y="2402328"/>
            <a:ext cx="826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铭记师恩 感谢有您</a:t>
            </a:r>
            <a:endParaRPr lang="zh-CN" altLang="en-US" sz="7200" dirty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5867" y="3448768"/>
            <a:ext cx="69802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THE  PROFESSIONAL  POWERPOINT  TEMPLATE </a:t>
            </a:r>
            <a:endParaRPr lang="en-US" altLang="zh-CN" sz="1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组合 304"/>
          <p:cNvGrpSpPr/>
          <p:nvPr/>
        </p:nvGrpSpPr>
        <p:grpSpPr>
          <a:xfrm>
            <a:off x="2719883" y="3686280"/>
            <a:ext cx="306387" cy="414337"/>
            <a:chOff x="1865313" y="2490788"/>
            <a:chExt cx="306387" cy="414337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973263" y="2652713"/>
              <a:ext cx="90487" cy="904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901825" y="2814638"/>
              <a:ext cx="233363" cy="90487"/>
            </a:xfrm>
            <a:custGeom>
              <a:avLst/>
              <a:gdLst>
                <a:gd name="T0" fmla="*/ 0 w 104"/>
                <a:gd name="T1" fmla="*/ 20 h 40"/>
                <a:gd name="T2" fmla="*/ 20 w 104"/>
                <a:gd name="T3" fmla="*/ 0 h 40"/>
                <a:gd name="T4" fmla="*/ 84 w 104"/>
                <a:gd name="T5" fmla="*/ 0 h 40"/>
                <a:gd name="T6" fmla="*/ 104 w 104"/>
                <a:gd name="T7" fmla="*/ 20 h 40"/>
                <a:gd name="T8" fmla="*/ 104 w 104"/>
                <a:gd name="T9" fmla="*/ 40 h 40"/>
                <a:gd name="T10" fmla="*/ 0 w 104"/>
                <a:gd name="T11" fmla="*/ 40 h 40"/>
                <a:gd name="T12" fmla="*/ 0 w 104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5" y="0"/>
                    <a:pt x="104" y="9"/>
                    <a:pt x="104" y="2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865313" y="2490788"/>
              <a:ext cx="306387" cy="323850"/>
            </a:xfrm>
            <a:custGeom>
              <a:avLst/>
              <a:gdLst>
                <a:gd name="T0" fmla="*/ 237 w 322"/>
                <a:gd name="T1" fmla="*/ 340 h 340"/>
                <a:gd name="T2" fmla="*/ 322 w 322"/>
                <a:gd name="T3" fmla="*/ 227 h 340"/>
                <a:gd name="T4" fmla="*/ 161 w 322"/>
                <a:gd name="T5" fmla="*/ 0 h 340"/>
                <a:gd name="T6" fmla="*/ 0 w 322"/>
                <a:gd name="T7" fmla="*/ 227 h 340"/>
                <a:gd name="T8" fmla="*/ 85 w 32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40">
                  <a:moveTo>
                    <a:pt x="237" y="340"/>
                  </a:moveTo>
                  <a:lnTo>
                    <a:pt x="322" y="227"/>
                  </a:lnTo>
                  <a:lnTo>
                    <a:pt x="161" y="0"/>
                  </a:lnTo>
                  <a:lnTo>
                    <a:pt x="0" y="227"/>
                  </a:lnTo>
                  <a:lnTo>
                    <a:pt x="85" y="34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019300" y="2490788"/>
              <a:ext cx="0" cy="1619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3727945" y="3686280"/>
            <a:ext cx="415925" cy="414337"/>
            <a:chOff x="2873375" y="2490788"/>
            <a:chExt cx="415925" cy="414337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873375" y="2490788"/>
              <a:ext cx="415925" cy="4143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2873375" y="2543175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2873375" y="2687638"/>
              <a:ext cx="4159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3017838" y="2598738"/>
              <a:ext cx="1270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3108325" y="2743200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108325" y="2795588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108325" y="2849563"/>
              <a:ext cx="1254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2982913" y="2633663"/>
              <a:ext cx="19685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927350" y="2724150"/>
              <a:ext cx="146050" cy="1444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1603870" y="4743555"/>
            <a:ext cx="417513" cy="419100"/>
            <a:chOff x="749300" y="3548063"/>
            <a:chExt cx="417513" cy="419100"/>
          </a:xfrm>
        </p:grpSpPr>
        <p:sp>
          <p:nvSpPr>
            <p:cNvPr id="17" name="Freeform 18"/>
            <p:cNvSpPr/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Freeform 23"/>
          <p:cNvSpPr/>
          <p:nvPr/>
        </p:nvSpPr>
        <p:spPr bwMode="auto">
          <a:xfrm>
            <a:off x="4863008" y="3686280"/>
            <a:ext cx="269875" cy="414337"/>
          </a:xfrm>
          <a:custGeom>
            <a:avLst/>
            <a:gdLst>
              <a:gd name="T0" fmla="*/ 60 w 120"/>
              <a:gd name="T1" fmla="*/ 0 h 184"/>
              <a:gd name="T2" fmla="*/ 7 w 120"/>
              <a:gd name="T3" fmla="*/ 96 h 184"/>
              <a:gd name="T4" fmla="*/ 0 w 120"/>
              <a:gd name="T5" fmla="*/ 124 h 184"/>
              <a:gd name="T6" fmla="*/ 60 w 120"/>
              <a:gd name="T7" fmla="*/ 184 h 184"/>
              <a:gd name="T8" fmla="*/ 120 w 120"/>
              <a:gd name="T9" fmla="*/ 124 h 184"/>
              <a:gd name="T10" fmla="*/ 113 w 120"/>
              <a:gd name="T11" fmla="*/ 96 h 184"/>
              <a:gd name="T12" fmla="*/ 60 w 120"/>
              <a:gd name="T13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84">
                <a:moveTo>
                  <a:pt x="60" y="0"/>
                </a:moveTo>
                <a:cubicBezTo>
                  <a:pt x="7" y="96"/>
                  <a:pt x="7" y="96"/>
                  <a:pt x="7" y="96"/>
                </a:cubicBezTo>
                <a:cubicBezTo>
                  <a:pt x="3" y="104"/>
                  <a:pt x="0" y="114"/>
                  <a:pt x="0" y="124"/>
                </a:cubicBezTo>
                <a:cubicBezTo>
                  <a:pt x="0" y="157"/>
                  <a:pt x="27" y="184"/>
                  <a:pt x="60" y="184"/>
                </a:cubicBezTo>
                <a:cubicBezTo>
                  <a:pt x="93" y="184"/>
                  <a:pt x="120" y="157"/>
                  <a:pt x="120" y="124"/>
                </a:cubicBezTo>
                <a:cubicBezTo>
                  <a:pt x="120" y="114"/>
                  <a:pt x="118" y="104"/>
                  <a:pt x="113" y="96"/>
                </a:cubicBezTo>
                <a:lnTo>
                  <a:pt x="60" y="0"/>
                </a:lnTo>
                <a:close/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4" name="组合 293"/>
          <p:cNvGrpSpPr/>
          <p:nvPr/>
        </p:nvGrpSpPr>
        <p:grpSpPr>
          <a:xfrm>
            <a:off x="4826495" y="2621067"/>
            <a:ext cx="346075" cy="415925"/>
            <a:chOff x="3971925" y="1425575"/>
            <a:chExt cx="346075" cy="415925"/>
          </a:xfrm>
        </p:grpSpPr>
        <p:sp>
          <p:nvSpPr>
            <p:cNvPr id="23" name="Freeform 24"/>
            <p:cNvSpPr/>
            <p:nvPr/>
          </p:nvSpPr>
          <p:spPr bwMode="auto">
            <a:xfrm>
              <a:off x="4117975" y="1452563"/>
              <a:ext cx="173038" cy="173037"/>
            </a:xfrm>
            <a:custGeom>
              <a:avLst/>
              <a:gdLst>
                <a:gd name="T0" fmla="*/ 52 w 182"/>
                <a:gd name="T1" fmla="*/ 168 h 182"/>
                <a:gd name="T2" fmla="*/ 0 w 182"/>
                <a:gd name="T3" fmla="*/ 182 h 182"/>
                <a:gd name="T4" fmla="*/ 14 w 182"/>
                <a:gd name="T5" fmla="*/ 130 h 182"/>
                <a:gd name="T6" fmla="*/ 142 w 182"/>
                <a:gd name="T7" fmla="*/ 0 h 182"/>
                <a:gd name="T8" fmla="*/ 182 w 182"/>
                <a:gd name="T9" fmla="*/ 40 h 182"/>
                <a:gd name="T10" fmla="*/ 52 w 182"/>
                <a:gd name="T11" fmla="*/ 16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4252913" y="1425575"/>
              <a:ext cx="65087" cy="65088"/>
            </a:xfrm>
            <a:custGeom>
              <a:avLst/>
              <a:gdLst>
                <a:gd name="T0" fmla="*/ 17 w 29"/>
                <a:gd name="T1" fmla="*/ 29 h 29"/>
                <a:gd name="T2" fmla="*/ 25 w 29"/>
                <a:gd name="T3" fmla="*/ 21 h 29"/>
                <a:gd name="T4" fmla="*/ 25 w 29"/>
                <a:gd name="T5" fmla="*/ 4 h 29"/>
                <a:gd name="T6" fmla="*/ 8 w 29"/>
                <a:gd name="T7" fmla="*/ 4 h 29"/>
                <a:gd name="T8" fmla="*/ 0 w 29"/>
                <a:gd name="T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971925" y="1427163"/>
              <a:ext cx="342900" cy="414337"/>
            </a:xfrm>
            <a:custGeom>
              <a:avLst/>
              <a:gdLst>
                <a:gd name="T0" fmla="*/ 360 w 360"/>
                <a:gd name="T1" fmla="*/ 95 h 435"/>
                <a:gd name="T2" fmla="*/ 360 w 360"/>
                <a:gd name="T3" fmla="*/ 435 h 435"/>
                <a:gd name="T4" fmla="*/ 0 w 360"/>
                <a:gd name="T5" fmla="*/ 435 h 435"/>
                <a:gd name="T6" fmla="*/ 0 w 360"/>
                <a:gd name="T7" fmla="*/ 0 h 435"/>
                <a:gd name="T8" fmla="*/ 266 w 360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027488" y="1517650"/>
              <a:ext cx="1524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4027488" y="1573213"/>
              <a:ext cx="984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4027488" y="1625600"/>
              <a:ext cx="539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3727945" y="2641705"/>
            <a:ext cx="415925" cy="377825"/>
            <a:chOff x="2873375" y="1446213"/>
            <a:chExt cx="415925" cy="377825"/>
          </a:xfrm>
        </p:grpSpPr>
        <p:sp>
          <p:nvSpPr>
            <p:cNvPr id="29" name="Freeform 30"/>
            <p:cNvSpPr/>
            <p:nvPr/>
          </p:nvSpPr>
          <p:spPr bwMode="auto">
            <a:xfrm>
              <a:off x="2873375" y="1446213"/>
              <a:ext cx="415925" cy="377825"/>
            </a:xfrm>
            <a:custGeom>
              <a:avLst/>
              <a:gdLst>
                <a:gd name="T0" fmla="*/ 176 w 184"/>
                <a:gd name="T1" fmla="*/ 0 h 168"/>
                <a:gd name="T2" fmla="*/ 184 w 184"/>
                <a:gd name="T3" fmla="*/ 8 h 168"/>
                <a:gd name="T4" fmla="*/ 184 w 184"/>
                <a:gd name="T5" fmla="*/ 160 h 168"/>
                <a:gd name="T6" fmla="*/ 176 w 184"/>
                <a:gd name="T7" fmla="*/ 168 h 168"/>
                <a:gd name="T8" fmla="*/ 8 w 184"/>
                <a:gd name="T9" fmla="*/ 168 h 168"/>
                <a:gd name="T10" fmla="*/ 0 w 184"/>
                <a:gd name="T11" fmla="*/ 160 h 168"/>
                <a:gd name="T12" fmla="*/ 0 w 184"/>
                <a:gd name="T13" fmla="*/ 8 h 168"/>
                <a:gd name="T14" fmla="*/ 8 w 184"/>
                <a:gd name="T15" fmla="*/ 0 h 168"/>
                <a:gd name="T16" fmla="*/ 176 w 18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68">
                  <a:moveTo>
                    <a:pt x="176" y="0"/>
                  </a:moveTo>
                  <a:cubicBezTo>
                    <a:pt x="181" y="0"/>
                    <a:pt x="184" y="3"/>
                    <a:pt x="184" y="8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4" y="164"/>
                    <a:pt x="181" y="168"/>
                    <a:pt x="17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lnTo>
                    <a:pt x="176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V="1">
              <a:off x="3189288" y="1500188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V="1">
              <a:off x="3189288" y="1662113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3144838" y="1625600"/>
              <a:ext cx="88900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 flipV="1">
              <a:off x="2973388" y="1500188"/>
              <a:ext cx="0" cy="88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V="1">
              <a:off x="2973388" y="1625600"/>
              <a:ext cx="0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927350" y="1589088"/>
              <a:ext cx="90488" cy="3651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V="1">
              <a:off x="3081338" y="1500188"/>
              <a:ext cx="0" cy="174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 flipV="1">
              <a:off x="3081338" y="1554163"/>
              <a:ext cx="0" cy="1254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036888" y="1517650"/>
              <a:ext cx="90487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Oval 40"/>
            <p:cNvSpPr>
              <a:spLocks noChangeArrowheads="1"/>
            </p:cNvSpPr>
            <p:nvPr/>
          </p:nvSpPr>
          <p:spPr bwMode="auto">
            <a:xfrm>
              <a:off x="305435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Oval 41"/>
            <p:cNvSpPr>
              <a:spLocks noChangeArrowheads="1"/>
            </p:cNvSpPr>
            <p:nvPr/>
          </p:nvSpPr>
          <p:spPr bwMode="auto">
            <a:xfrm>
              <a:off x="31623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Oval 42"/>
            <p:cNvSpPr>
              <a:spLocks noChangeArrowheads="1"/>
            </p:cNvSpPr>
            <p:nvPr/>
          </p:nvSpPr>
          <p:spPr bwMode="auto">
            <a:xfrm>
              <a:off x="2946400" y="1716088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1638795" y="3686280"/>
            <a:ext cx="342900" cy="414337"/>
            <a:chOff x="784225" y="2490788"/>
            <a:chExt cx="342900" cy="414337"/>
          </a:xfrm>
        </p:grpSpPr>
        <p:sp>
          <p:nvSpPr>
            <p:cNvPr id="42" name="Freeform 43"/>
            <p:cNvSpPr/>
            <p:nvPr/>
          </p:nvSpPr>
          <p:spPr bwMode="auto">
            <a:xfrm>
              <a:off x="820738" y="2589213"/>
              <a:ext cx="269875" cy="315912"/>
            </a:xfrm>
            <a:custGeom>
              <a:avLst/>
              <a:gdLst>
                <a:gd name="T0" fmla="*/ 284 w 284"/>
                <a:gd name="T1" fmla="*/ 0 h 331"/>
                <a:gd name="T2" fmla="*/ 265 w 284"/>
                <a:gd name="T3" fmla="*/ 331 h 331"/>
                <a:gd name="T4" fmla="*/ 19 w 284"/>
                <a:gd name="T5" fmla="*/ 331 h 331"/>
                <a:gd name="T6" fmla="*/ 0 w 284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31">
                  <a:moveTo>
                    <a:pt x="284" y="0"/>
                  </a:moveTo>
                  <a:lnTo>
                    <a:pt x="265" y="331"/>
                  </a:lnTo>
                  <a:lnTo>
                    <a:pt x="19" y="331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784225" y="2490788"/>
              <a:ext cx="342900" cy="88900"/>
            </a:xfrm>
            <a:custGeom>
              <a:avLst/>
              <a:gdLst>
                <a:gd name="T0" fmla="*/ 360 w 360"/>
                <a:gd name="T1" fmla="*/ 56 h 94"/>
                <a:gd name="T2" fmla="*/ 360 w 360"/>
                <a:gd name="T3" fmla="*/ 94 h 94"/>
                <a:gd name="T4" fmla="*/ 0 w 360"/>
                <a:gd name="T5" fmla="*/ 94 h 94"/>
                <a:gd name="T6" fmla="*/ 0 w 360"/>
                <a:gd name="T7" fmla="*/ 56 h 94"/>
                <a:gd name="T8" fmla="*/ 114 w 360"/>
                <a:gd name="T9" fmla="*/ 38 h 94"/>
                <a:gd name="T10" fmla="*/ 123 w 360"/>
                <a:gd name="T11" fmla="*/ 0 h 94"/>
                <a:gd name="T12" fmla="*/ 237 w 360"/>
                <a:gd name="T13" fmla="*/ 0 h 94"/>
                <a:gd name="T14" fmla="*/ 246 w 360"/>
                <a:gd name="T15" fmla="*/ 38 h 94"/>
                <a:gd name="T16" fmla="*/ 360 w 360"/>
                <a:gd name="T17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4">
                  <a:moveTo>
                    <a:pt x="360" y="56"/>
                  </a:moveTo>
                  <a:lnTo>
                    <a:pt x="360" y="94"/>
                  </a:lnTo>
                  <a:lnTo>
                    <a:pt x="0" y="94"/>
                  </a:lnTo>
                  <a:lnTo>
                    <a:pt x="0" y="56"/>
                  </a:lnTo>
                  <a:lnTo>
                    <a:pt x="114" y="38"/>
                  </a:lnTo>
                  <a:lnTo>
                    <a:pt x="123" y="0"/>
                  </a:lnTo>
                  <a:lnTo>
                    <a:pt x="237" y="0"/>
                  </a:lnTo>
                  <a:lnTo>
                    <a:pt x="246" y="38"/>
                  </a:lnTo>
                  <a:lnTo>
                    <a:pt x="360" y="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H="1">
              <a:off x="1009650" y="2633663"/>
              <a:ext cx="9525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893763" y="2633663"/>
              <a:ext cx="7937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955675" y="2633663"/>
              <a:ext cx="0" cy="215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1603870" y="2622655"/>
            <a:ext cx="414338" cy="414337"/>
            <a:chOff x="749300" y="1427163"/>
            <a:chExt cx="414338" cy="414337"/>
          </a:xfrm>
        </p:grpSpPr>
        <p:sp>
          <p:nvSpPr>
            <p:cNvPr id="47" name="Freeform 48"/>
            <p:cNvSpPr/>
            <p:nvPr/>
          </p:nvSpPr>
          <p:spPr bwMode="auto">
            <a:xfrm>
              <a:off x="749300" y="1427163"/>
              <a:ext cx="269875" cy="271462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835025" y="1512888"/>
              <a:ext cx="98425" cy="100012"/>
            </a:xfrm>
            <a:custGeom>
              <a:avLst/>
              <a:gdLst>
                <a:gd name="T0" fmla="*/ 8 w 44"/>
                <a:gd name="T1" fmla="*/ 36 h 44"/>
                <a:gd name="T2" fmla="*/ 36 w 44"/>
                <a:gd name="T3" fmla="*/ 36 h 44"/>
                <a:gd name="T4" fmla="*/ 36 w 44"/>
                <a:gd name="T5" fmla="*/ 8 h 44"/>
                <a:gd name="T6" fmla="*/ 8 w 44"/>
                <a:gd name="T7" fmla="*/ 8 h 44"/>
                <a:gd name="T8" fmla="*/ 8 w 44"/>
                <a:gd name="T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965200" y="1644650"/>
              <a:ext cx="198438" cy="196850"/>
            </a:xfrm>
            <a:custGeom>
              <a:avLst/>
              <a:gdLst>
                <a:gd name="T0" fmla="*/ 75 w 88"/>
                <a:gd name="T1" fmla="*/ 36 h 88"/>
                <a:gd name="T2" fmla="*/ 88 w 88"/>
                <a:gd name="T3" fmla="*/ 38 h 88"/>
                <a:gd name="T4" fmla="*/ 88 w 88"/>
                <a:gd name="T5" fmla="*/ 49 h 88"/>
                <a:gd name="T6" fmla="*/ 75 w 88"/>
                <a:gd name="T7" fmla="*/ 51 h 88"/>
                <a:gd name="T8" fmla="*/ 71 w 88"/>
                <a:gd name="T9" fmla="*/ 60 h 88"/>
                <a:gd name="T10" fmla="*/ 79 w 88"/>
                <a:gd name="T11" fmla="*/ 71 h 88"/>
                <a:gd name="T12" fmla="*/ 71 w 88"/>
                <a:gd name="T13" fmla="*/ 79 h 88"/>
                <a:gd name="T14" fmla="*/ 61 w 88"/>
                <a:gd name="T15" fmla="*/ 71 h 88"/>
                <a:gd name="T16" fmla="*/ 57 w 88"/>
                <a:gd name="T17" fmla="*/ 73 h 88"/>
                <a:gd name="T18" fmla="*/ 52 w 88"/>
                <a:gd name="T19" fmla="*/ 75 h 88"/>
                <a:gd name="T20" fmla="*/ 52 w 88"/>
                <a:gd name="T21" fmla="*/ 75 h 88"/>
                <a:gd name="T22" fmla="*/ 50 w 88"/>
                <a:gd name="T23" fmla="*/ 88 h 88"/>
                <a:gd name="T24" fmla="*/ 39 w 88"/>
                <a:gd name="T25" fmla="*/ 88 h 88"/>
                <a:gd name="T26" fmla="*/ 37 w 88"/>
                <a:gd name="T27" fmla="*/ 75 h 88"/>
                <a:gd name="T28" fmla="*/ 28 w 88"/>
                <a:gd name="T29" fmla="*/ 71 h 88"/>
                <a:gd name="T30" fmla="*/ 17 w 88"/>
                <a:gd name="T31" fmla="*/ 79 h 88"/>
                <a:gd name="T32" fmla="*/ 9 w 88"/>
                <a:gd name="T33" fmla="*/ 71 h 88"/>
                <a:gd name="T34" fmla="*/ 17 w 88"/>
                <a:gd name="T35" fmla="*/ 60 h 88"/>
                <a:gd name="T36" fmla="*/ 15 w 88"/>
                <a:gd name="T37" fmla="*/ 56 h 88"/>
                <a:gd name="T38" fmla="*/ 13 w 88"/>
                <a:gd name="T39" fmla="*/ 51 h 88"/>
                <a:gd name="T40" fmla="*/ 13 w 88"/>
                <a:gd name="T41" fmla="*/ 51 h 88"/>
                <a:gd name="T42" fmla="*/ 0 w 88"/>
                <a:gd name="T43" fmla="*/ 50 h 88"/>
                <a:gd name="T44" fmla="*/ 0 w 88"/>
                <a:gd name="T45" fmla="*/ 38 h 88"/>
                <a:gd name="T46" fmla="*/ 13 w 88"/>
                <a:gd name="T47" fmla="*/ 37 h 88"/>
                <a:gd name="T48" fmla="*/ 17 w 88"/>
                <a:gd name="T49" fmla="*/ 28 h 88"/>
                <a:gd name="T50" fmla="*/ 9 w 88"/>
                <a:gd name="T51" fmla="*/ 17 h 88"/>
                <a:gd name="T52" fmla="*/ 17 w 88"/>
                <a:gd name="T53" fmla="*/ 9 h 88"/>
                <a:gd name="T54" fmla="*/ 28 w 88"/>
                <a:gd name="T55" fmla="*/ 17 h 88"/>
                <a:gd name="T56" fmla="*/ 32 w 88"/>
                <a:gd name="T57" fmla="*/ 15 h 88"/>
                <a:gd name="T58" fmla="*/ 36 w 88"/>
                <a:gd name="T59" fmla="*/ 13 h 88"/>
                <a:gd name="T60" fmla="*/ 38 w 88"/>
                <a:gd name="T61" fmla="*/ 0 h 88"/>
                <a:gd name="T62" fmla="*/ 50 w 88"/>
                <a:gd name="T63" fmla="*/ 0 h 88"/>
                <a:gd name="T64" fmla="*/ 51 w 88"/>
                <a:gd name="T65" fmla="*/ 13 h 88"/>
                <a:gd name="T66" fmla="*/ 60 w 88"/>
                <a:gd name="T67" fmla="*/ 17 h 88"/>
                <a:gd name="T68" fmla="*/ 71 w 88"/>
                <a:gd name="T69" fmla="*/ 9 h 88"/>
                <a:gd name="T70" fmla="*/ 79 w 88"/>
                <a:gd name="T71" fmla="*/ 17 h 88"/>
                <a:gd name="T72" fmla="*/ 71 w 88"/>
                <a:gd name="T73" fmla="*/ 27 h 88"/>
                <a:gd name="T74" fmla="*/ 73 w 88"/>
                <a:gd name="T75" fmla="*/ 31 h 88"/>
                <a:gd name="T76" fmla="*/ 75 w 88"/>
                <a:gd name="T7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1035050" y="1711325"/>
              <a:ext cx="60325" cy="60325"/>
            </a:xfrm>
            <a:custGeom>
              <a:avLst/>
              <a:gdLst>
                <a:gd name="T0" fmla="*/ 9 w 27"/>
                <a:gd name="T1" fmla="*/ 25 h 27"/>
                <a:gd name="T2" fmla="*/ 24 w 27"/>
                <a:gd name="T3" fmla="*/ 18 h 27"/>
                <a:gd name="T4" fmla="*/ 18 w 27"/>
                <a:gd name="T5" fmla="*/ 3 h 27"/>
                <a:gd name="T6" fmla="*/ 2 w 27"/>
                <a:gd name="T7" fmla="*/ 9 h 27"/>
                <a:gd name="T8" fmla="*/ 9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2664320" y="2622655"/>
            <a:ext cx="417513" cy="414337"/>
            <a:chOff x="1809750" y="1427163"/>
            <a:chExt cx="417513" cy="414337"/>
          </a:xfrm>
        </p:grpSpPr>
        <p:sp>
          <p:nvSpPr>
            <p:cNvPr id="51" name="Freeform 52"/>
            <p:cNvSpPr/>
            <p:nvPr/>
          </p:nvSpPr>
          <p:spPr bwMode="auto">
            <a:xfrm>
              <a:off x="1809750" y="1427163"/>
              <a:ext cx="417513" cy="254000"/>
            </a:xfrm>
            <a:custGeom>
              <a:avLst/>
              <a:gdLst>
                <a:gd name="T0" fmla="*/ 93 w 186"/>
                <a:gd name="T1" fmla="*/ 35 h 113"/>
                <a:gd name="T2" fmla="*/ 165 w 186"/>
                <a:gd name="T3" fmla="*/ 108 h 113"/>
                <a:gd name="T4" fmla="*/ 182 w 186"/>
                <a:gd name="T5" fmla="*/ 108 h 113"/>
                <a:gd name="T6" fmla="*/ 182 w 186"/>
                <a:gd name="T7" fmla="*/ 91 h 113"/>
                <a:gd name="T8" fmla="*/ 93 w 186"/>
                <a:gd name="T9" fmla="*/ 0 h 113"/>
                <a:gd name="T10" fmla="*/ 5 w 186"/>
                <a:gd name="T11" fmla="*/ 91 h 113"/>
                <a:gd name="T12" fmla="*/ 5 w 186"/>
                <a:gd name="T13" fmla="*/ 108 h 113"/>
                <a:gd name="T14" fmla="*/ 22 w 186"/>
                <a:gd name="T15" fmla="*/ 108 h 113"/>
                <a:gd name="T16" fmla="*/ 93 w 186"/>
                <a:gd name="T17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1865313" y="1665288"/>
              <a:ext cx="306387" cy="176212"/>
            </a:xfrm>
            <a:custGeom>
              <a:avLst/>
              <a:gdLst>
                <a:gd name="T0" fmla="*/ 0 w 322"/>
                <a:gd name="T1" fmla="*/ 0 h 186"/>
                <a:gd name="T2" fmla="*/ 0 w 322"/>
                <a:gd name="T3" fmla="*/ 186 h 186"/>
                <a:gd name="T4" fmla="*/ 114 w 322"/>
                <a:gd name="T5" fmla="*/ 186 h 186"/>
                <a:gd name="T6" fmla="*/ 114 w 322"/>
                <a:gd name="T7" fmla="*/ 54 h 186"/>
                <a:gd name="T8" fmla="*/ 208 w 322"/>
                <a:gd name="T9" fmla="*/ 54 h 186"/>
                <a:gd name="T10" fmla="*/ 208 w 322"/>
                <a:gd name="T11" fmla="*/ 186 h 186"/>
                <a:gd name="T12" fmla="*/ 322 w 322"/>
                <a:gd name="T13" fmla="*/ 186 h 186"/>
                <a:gd name="T14" fmla="*/ 322 w 322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2719883" y="4748317"/>
            <a:ext cx="306387" cy="414338"/>
            <a:chOff x="1865313" y="3552825"/>
            <a:chExt cx="306387" cy="414338"/>
          </a:xfrm>
        </p:grpSpPr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1973263" y="3660775"/>
              <a:ext cx="90487" cy="88900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1865313" y="3552825"/>
              <a:ext cx="306387" cy="414338"/>
            </a:xfrm>
            <a:custGeom>
              <a:avLst/>
              <a:gdLst>
                <a:gd name="T0" fmla="*/ 97 w 136"/>
                <a:gd name="T1" fmla="*/ 129 h 184"/>
                <a:gd name="T2" fmla="*/ 68 w 136"/>
                <a:gd name="T3" fmla="*/ 184 h 184"/>
                <a:gd name="T4" fmla="*/ 40 w 136"/>
                <a:gd name="T5" fmla="*/ 129 h 184"/>
                <a:gd name="T6" fmla="*/ 0 w 136"/>
                <a:gd name="T7" fmla="*/ 68 h 184"/>
                <a:gd name="T8" fmla="*/ 68 w 136"/>
                <a:gd name="T9" fmla="*/ 0 h 184"/>
                <a:gd name="T10" fmla="*/ 136 w 136"/>
                <a:gd name="T11" fmla="*/ 68 h 184"/>
                <a:gd name="T12" fmla="*/ 97 w 136"/>
                <a:gd name="T1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791570" y="4748317"/>
            <a:ext cx="414338" cy="414338"/>
            <a:chOff x="3937000" y="3552825"/>
            <a:chExt cx="414338" cy="414338"/>
          </a:xfrm>
        </p:grpSpPr>
        <p:sp>
          <p:nvSpPr>
            <p:cNvPr id="55" name="Oval 56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4000500" y="3606800"/>
              <a:ext cx="214313" cy="195263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4114800" y="3757613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4202113" y="3562350"/>
              <a:ext cx="142875" cy="266700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3727945" y="4748317"/>
            <a:ext cx="415925" cy="414338"/>
            <a:chOff x="2873375" y="3552825"/>
            <a:chExt cx="415925" cy="414338"/>
          </a:xfrm>
        </p:grpSpPr>
        <p:sp>
          <p:nvSpPr>
            <p:cNvPr id="59" name="Oval 60"/>
            <p:cNvSpPr>
              <a:spLocks noChangeArrowheads="1"/>
            </p:cNvSpPr>
            <p:nvPr/>
          </p:nvSpPr>
          <p:spPr bwMode="auto">
            <a:xfrm>
              <a:off x="2873375" y="3552825"/>
              <a:ext cx="415925" cy="414338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Oval 61"/>
            <p:cNvSpPr>
              <a:spLocks noChangeArrowheads="1"/>
            </p:cNvSpPr>
            <p:nvPr/>
          </p:nvSpPr>
          <p:spPr bwMode="auto">
            <a:xfrm>
              <a:off x="3054350" y="373221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000375" y="3803650"/>
              <a:ext cx="36513" cy="3651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Line 63"/>
            <p:cNvSpPr>
              <a:spLocks noChangeShapeType="1"/>
            </p:cNvSpPr>
            <p:nvPr/>
          </p:nvSpPr>
          <p:spPr bwMode="auto">
            <a:xfrm flipV="1">
              <a:off x="3101975" y="3660775"/>
              <a:ext cx="77788" cy="793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 flipV="1">
              <a:off x="3036888" y="3778250"/>
              <a:ext cx="26987" cy="254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3063875" y="3606800"/>
              <a:ext cx="34925" cy="17463"/>
            </a:xfrm>
            <a:custGeom>
              <a:avLst/>
              <a:gdLst>
                <a:gd name="T0" fmla="*/ 38 w 38"/>
                <a:gd name="T1" fmla="*/ 19 h 19"/>
                <a:gd name="T2" fmla="*/ 19 w 38"/>
                <a:gd name="T3" fmla="*/ 0 h 19"/>
                <a:gd name="T4" fmla="*/ 0 w 3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3063875" y="3894138"/>
              <a:ext cx="34925" cy="19050"/>
            </a:xfrm>
            <a:custGeom>
              <a:avLst/>
              <a:gdLst>
                <a:gd name="T0" fmla="*/ 0 w 38"/>
                <a:gd name="T1" fmla="*/ 0 h 19"/>
                <a:gd name="T2" fmla="*/ 19 w 38"/>
                <a:gd name="T3" fmla="*/ 19 h 19"/>
                <a:gd name="T4" fmla="*/ 38 w 38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3216275" y="3741738"/>
              <a:ext cx="17463" cy="36512"/>
            </a:xfrm>
            <a:custGeom>
              <a:avLst/>
              <a:gdLst>
                <a:gd name="T0" fmla="*/ 0 w 19"/>
                <a:gd name="T1" fmla="*/ 38 h 38"/>
                <a:gd name="T2" fmla="*/ 19 w 19"/>
                <a:gd name="T3" fmla="*/ 19 h 38"/>
                <a:gd name="T4" fmla="*/ 0 w 19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2927350" y="3741738"/>
              <a:ext cx="19050" cy="36512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1603870" y="5810355"/>
            <a:ext cx="414338" cy="414337"/>
            <a:chOff x="749300" y="4614863"/>
            <a:chExt cx="414338" cy="414337"/>
          </a:xfrm>
        </p:grpSpPr>
        <p:sp>
          <p:nvSpPr>
            <p:cNvPr id="68" name="Oval 69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2665908" y="5810355"/>
            <a:ext cx="414337" cy="414337"/>
            <a:chOff x="1811338" y="4614863"/>
            <a:chExt cx="414337" cy="414337"/>
          </a:xfrm>
        </p:grpSpPr>
        <p:sp>
          <p:nvSpPr>
            <p:cNvPr id="70" name="Freeform 71"/>
            <p:cNvSpPr/>
            <p:nvPr/>
          </p:nvSpPr>
          <p:spPr bwMode="auto">
            <a:xfrm>
              <a:off x="1811338" y="4614863"/>
              <a:ext cx="414337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284 w 436"/>
                <a:gd name="T15" fmla="*/ 76 h 435"/>
                <a:gd name="T16" fmla="*/ 152 w 436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284" y="76"/>
                  </a:lnTo>
                  <a:lnTo>
                    <a:pt x="152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Line 72"/>
            <p:cNvSpPr>
              <a:spLocks noChangeShapeType="1"/>
            </p:cNvSpPr>
            <p:nvPr/>
          </p:nvSpPr>
          <p:spPr bwMode="auto">
            <a:xfrm>
              <a:off x="2081213" y="46863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Line 73"/>
            <p:cNvSpPr>
              <a:spLocks noChangeShapeType="1"/>
            </p:cNvSpPr>
            <p:nvPr/>
          </p:nvSpPr>
          <p:spPr bwMode="auto">
            <a:xfrm flipV="1">
              <a:off x="2081213" y="4686300"/>
              <a:ext cx="0" cy="3429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Line 74"/>
            <p:cNvSpPr>
              <a:spLocks noChangeShapeType="1"/>
            </p:cNvSpPr>
            <p:nvPr/>
          </p:nvSpPr>
          <p:spPr bwMode="auto">
            <a:xfrm flipV="1">
              <a:off x="1955800" y="4614863"/>
              <a:ext cx="0" cy="3413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3727945" y="5810355"/>
            <a:ext cx="415925" cy="414337"/>
            <a:chOff x="2873375" y="4614863"/>
            <a:chExt cx="415925" cy="414337"/>
          </a:xfrm>
        </p:grpSpPr>
        <p:sp>
          <p:nvSpPr>
            <p:cNvPr id="74" name="Oval 75"/>
            <p:cNvSpPr>
              <a:spLocks noChangeArrowheads="1"/>
            </p:cNvSpPr>
            <p:nvPr/>
          </p:nvSpPr>
          <p:spPr bwMode="auto">
            <a:xfrm>
              <a:off x="3054350" y="4703763"/>
              <a:ext cx="53975" cy="539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2982913" y="4632325"/>
              <a:ext cx="196850" cy="271463"/>
            </a:xfrm>
            <a:custGeom>
              <a:avLst/>
              <a:gdLst>
                <a:gd name="T0" fmla="*/ 63 w 88"/>
                <a:gd name="T1" fmla="*/ 84 h 120"/>
                <a:gd name="T2" fmla="*/ 44 w 88"/>
                <a:gd name="T3" fmla="*/ 120 h 120"/>
                <a:gd name="T4" fmla="*/ 26 w 88"/>
                <a:gd name="T5" fmla="*/ 84 h 120"/>
                <a:gd name="T6" fmla="*/ 0 w 88"/>
                <a:gd name="T7" fmla="*/ 44 h 120"/>
                <a:gd name="T8" fmla="*/ 44 w 88"/>
                <a:gd name="T9" fmla="*/ 0 h 120"/>
                <a:gd name="T10" fmla="*/ 88 w 88"/>
                <a:gd name="T11" fmla="*/ 44 h 120"/>
                <a:gd name="T12" fmla="*/ 63 w 88"/>
                <a:gd name="T13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20">
                  <a:moveTo>
                    <a:pt x="63" y="84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1" y="77"/>
                    <a:pt x="0" y="61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1"/>
                    <a:pt x="78" y="77"/>
                    <a:pt x="63" y="84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Line 77"/>
            <p:cNvSpPr>
              <a:spLocks noChangeShapeType="1"/>
            </p:cNvSpPr>
            <p:nvPr/>
          </p:nvSpPr>
          <p:spPr bwMode="auto">
            <a:xfrm>
              <a:off x="3017838" y="46148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2873375" y="4614863"/>
              <a:ext cx="415925" cy="414337"/>
            </a:xfrm>
            <a:custGeom>
              <a:avLst/>
              <a:gdLst>
                <a:gd name="T0" fmla="*/ 152 w 436"/>
                <a:gd name="T1" fmla="*/ 0 h 435"/>
                <a:gd name="T2" fmla="*/ 0 w 436"/>
                <a:gd name="T3" fmla="*/ 38 h 435"/>
                <a:gd name="T4" fmla="*/ 0 w 436"/>
                <a:gd name="T5" fmla="*/ 397 h 435"/>
                <a:gd name="T6" fmla="*/ 152 w 436"/>
                <a:gd name="T7" fmla="*/ 359 h 435"/>
                <a:gd name="T8" fmla="*/ 284 w 436"/>
                <a:gd name="T9" fmla="*/ 435 h 435"/>
                <a:gd name="T10" fmla="*/ 436 w 436"/>
                <a:gd name="T11" fmla="*/ 397 h 435"/>
                <a:gd name="T12" fmla="*/ 436 w 436"/>
                <a:gd name="T13" fmla="*/ 38 h 435"/>
                <a:gd name="T14" fmla="*/ 308 w 436"/>
                <a:gd name="T15" fmla="*/ 6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6" h="435">
                  <a:moveTo>
                    <a:pt x="152" y="0"/>
                  </a:moveTo>
                  <a:lnTo>
                    <a:pt x="0" y="38"/>
                  </a:lnTo>
                  <a:lnTo>
                    <a:pt x="0" y="397"/>
                  </a:lnTo>
                  <a:lnTo>
                    <a:pt x="152" y="359"/>
                  </a:lnTo>
                  <a:lnTo>
                    <a:pt x="284" y="435"/>
                  </a:lnTo>
                  <a:lnTo>
                    <a:pt x="436" y="397"/>
                  </a:lnTo>
                  <a:lnTo>
                    <a:pt x="436" y="38"/>
                  </a:lnTo>
                  <a:lnTo>
                    <a:pt x="308" y="68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 flipV="1">
              <a:off x="3144838" y="4808538"/>
              <a:ext cx="0" cy="22066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Line 80"/>
            <p:cNvSpPr>
              <a:spLocks noChangeShapeType="1"/>
            </p:cNvSpPr>
            <p:nvPr/>
          </p:nvSpPr>
          <p:spPr bwMode="auto">
            <a:xfrm flipV="1">
              <a:off x="3017838" y="4614863"/>
              <a:ext cx="0" cy="396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Line 81"/>
            <p:cNvSpPr>
              <a:spLocks noChangeShapeType="1"/>
            </p:cNvSpPr>
            <p:nvPr/>
          </p:nvSpPr>
          <p:spPr bwMode="auto">
            <a:xfrm flipV="1">
              <a:off x="3017838" y="4808538"/>
              <a:ext cx="0" cy="147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Line 82"/>
            <p:cNvSpPr>
              <a:spLocks noChangeShapeType="1"/>
            </p:cNvSpPr>
            <p:nvPr/>
          </p:nvSpPr>
          <p:spPr bwMode="auto">
            <a:xfrm flipH="1" flipV="1">
              <a:off x="3017838" y="4614863"/>
              <a:ext cx="38100" cy="2063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4791570" y="5807180"/>
            <a:ext cx="415925" cy="417512"/>
            <a:chOff x="3937000" y="4611688"/>
            <a:chExt cx="415925" cy="417512"/>
          </a:xfrm>
        </p:grpSpPr>
        <p:sp>
          <p:nvSpPr>
            <p:cNvPr id="82" name="Freeform 83"/>
            <p:cNvSpPr/>
            <p:nvPr/>
          </p:nvSpPr>
          <p:spPr bwMode="auto">
            <a:xfrm>
              <a:off x="4135438" y="4611688"/>
              <a:ext cx="217487" cy="219075"/>
            </a:xfrm>
            <a:custGeom>
              <a:avLst/>
              <a:gdLst>
                <a:gd name="T0" fmla="*/ 96 w 97"/>
                <a:gd name="T1" fmla="*/ 48 h 97"/>
                <a:gd name="T2" fmla="*/ 49 w 97"/>
                <a:gd name="T3" fmla="*/ 97 h 97"/>
                <a:gd name="T4" fmla="*/ 0 w 97"/>
                <a:gd name="T5" fmla="*/ 50 h 97"/>
                <a:gd name="T6" fmla="*/ 47 w 97"/>
                <a:gd name="T7" fmla="*/ 1 h 97"/>
                <a:gd name="T8" fmla="*/ 96 w 97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Line 84"/>
            <p:cNvSpPr>
              <a:spLocks noChangeShapeType="1"/>
            </p:cNvSpPr>
            <p:nvPr/>
          </p:nvSpPr>
          <p:spPr bwMode="auto">
            <a:xfrm>
              <a:off x="4171950" y="4722813"/>
              <a:ext cx="7143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Line 85"/>
            <p:cNvSpPr>
              <a:spLocks noChangeShapeType="1"/>
            </p:cNvSpPr>
            <p:nvPr/>
          </p:nvSpPr>
          <p:spPr bwMode="auto">
            <a:xfrm>
              <a:off x="4243388" y="4651375"/>
              <a:ext cx="0" cy="7143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3937000" y="4614863"/>
              <a:ext cx="414338" cy="414337"/>
            </a:xfrm>
            <a:custGeom>
              <a:avLst/>
              <a:gdLst>
                <a:gd name="T0" fmla="*/ 118 w 184"/>
                <a:gd name="T1" fmla="*/ 3 h 184"/>
                <a:gd name="T2" fmla="*/ 92 w 184"/>
                <a:gd name="T3" fmla="*/ 0 h 184"/>
                <a:gd name="T4" fmla="*/ 0 w 184"/>
                <a:gd name="T5" fmla="*/ 92 h 184"/>
                <a:gd name="T6" fmla="*/ 92 w 184"/>
                <a:gd name="T7" fmla="*/ 184 h 184"/>
                <a:gd name="T8" fmla="*/ 184 w 184"/>
                <a:gd name="T9" fmla="*/ 92 h 184"/>
                <a:gd name="T10" fmla="*/ 181 w 184"/>
                <a:gd name="T11" fmla="*/ 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000500" y="4668838"/>
              <a:ext cx="142875" cy="195262"/>
            </a:xfrm>
            <a:custGeom>
              <a:avLst/>
              <a:gdLst>
                <a:gd name="T0" fmla="*/ 63 w 64"/>
                <a:gd name="T1" fmla="*/ 8 h 87"/>
                <a:gd name="T2" fmla="*/ 43 w 64"/>
                <a:gd name="T3" fmla="*/ 3 h 87"/>
                <a:gd name="T4" fmla="*/ 6 w 64"/>
                <a:gd name="T5" fmla="*/ 14 h 87"/>
                <a:gd name="T6" fmla="*/ 8 w 64"/>
                <a:gd name="T7" fmla="*/ 33 h 87"/>
                <a:gd name="T8" fmla="*/ 29 w 64"/>
                <a:gd name="T9" fmla="*/ 74 h 87"/>
                <a:gd name="T10" fmla="*/ 57 w 64"/>
                <a:gd name="T11" fmla="*/ 85 h 87"/>
                <a:gd name="T12" fmla="*/ 54 w 64"/>
                <a:gd name="T13" fmla="*/ 81 h 87"/>
                <a:gd name="T14" fmla="*/ 48 w 64"/>
                <a:gd name="T15" fmla="*/ 76 h 87"/>
                <a:gd name="T16" fmla="*/ 45 w 64"/>
                <a:gd name="T17" fmla="*/ 67 h 87"/>
                <a:gd name="T18" fmla="*/ 36 w 64"/>
                <a:gd name="T19" fmla="*/ 64 h 87"/>
                <a:gd name="T20" fmla="*/ 45 w 64"/>
                <a:gd name="T21" fmla="*/ 52 h 87"/>
                <a:gd name="T22" fmla="*/ 64 w 64"/>
                <a:gd name="T2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4114800" y="4819650"/>
              <a:ext cx="163513" cy="190500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297363" y="4794250"/>
              <a:ext cx="47625" cy="96838"/>
            </a:xfrm>
            <a:custGeom>
              <a:avLst/>
              <a:gdLst>
                <a:gd name="T0" fmla="*/ 13 w 21"/>
                <a:gd name="T1" fmla="*/ 0 h 43"/>
                <a:gd name="T2" fmla="*/ 12 w 21"/>
                <a:gd name="T3" fmla="*/ 5 h 43"/>
                <a:gd name="T4" fmla="*/ 10 w 21"/>
                <a:gd name="T5" fmla="*/ 35 h 43"/>
                <a:gd name="T6" fmla="*/ 21 w 21"/>
                <a:gd name="T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5859958" y="2632180"/>
            <a:ext cx="419100" cy="346075"/>
            <a:chOff x="5005388" y="1436688"/>
            <a:chExt cx="419100" cy="346075"/>
          </a:xfrm>
        </p:grpSpPr>
        <p:sp>
          <p:nvSpPr>
            <p:cNvPr id="112" name="Rectangle 116"/>
            <p:cNvSpPr>
              <a:spLocks noChangeArrowheads="1"/>
            </p:cNvSpPr>
            <p:nvPr/>
          </p:nvSpPr>
          <p:spPr bwMode="auto">
            <a:xfrm>
              <a:off x="5005388" y="1436688"/>
              <a:ext cx="419100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Line 117"/>
            <p:cNvSpPr>
              <a:spLocks noChangeShapeType="1"/>
            </p:cNvSpPr>
            <p:nvPr/>
          </p:nvSpPr>
          <p:spPr bwMode="auto">
            <a:xfrm flipH="1">
              <a:off x="5222875" y="1709738"/>
              <a:ext cx="9207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Line 118"/>
            <p:cNvSpPr>
              <a:spLocks noChangeShapeType="1"/>
            </p:cNvSpPr>
            <p:nvPr/>
          </p:nvSpPr>
          <p:spPr bwMode="auto">
            <a:xfrm>
              <a:off x="5005388" y="15097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Line 119"/>
            <p:cNvSpPr>
              <a:spLocks noChangeShapeType="1"/>
            </p:cNvSpPr>
            <p:nvPr/>
          </p:nvSpPr>
          <p:spPr bwMode="auto">
            <a:xfrm>
              <a:off x="50419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Line 120"/>
            <p:cNvSpPr>
              <a:spLocks noChangeShapeType="1"/>
            </p:cNvSpPr>
            <p:nvPr/>
          </p:nvSpPr>
          <p:spPr bwMode="auto">
            <a:xfrm>
              <a:off x="5078413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Line 121"/>
            <p:cNvSpPr>
              <a:spLocks noChangeShapeType="1"/>
            </p:cNvSpPr>
            <p:nvPr/>
          </p:nvSpPr>
          <p:spPr bwMode="auto">
            <a:xfrm>
              <a:off x="5114925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22"/>
            <p:cNvSpPr/>
            <p:nvPr/>
          </p:nvSpPr>
          <p:spPr bwMode="auto">
            <a:xfrm>
              <a:off x="5114925" y="1582738"/>
              <a:ext cx="53975" cy="127000"/>
            </a:xfrm>
            <a:custGeom>
              <a:avLst/>
              <a:gdLst>
                <a:gd name="T0" fmla="*/ 0 w 56"/>
                <a:gd name="T1" fmla="*/ 0 h 133"/>
                <a:gd name="T2" fmla="*/ 56 w 56"/>
                <a:gd name="T3" fmla="*/ 66 h 133"/>
                <a:gd name="T4" fmla="*/ 0 w 56"/>
                <a:gd name="T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3">
                  <a:moveTo>
                    <a:pt x="0" y="0"/>
                  </a:moveTo>
                  <a:lnTo>
                    <a:pt x="56" y="66"/>
                  </a:lnTo>
                  <a:lnTo>
                    <a:pt x="0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971208" y="2595667"/>
            <a:ext cx="346075" cy="419100"/>
            <a:chOff x="6116638" y="1400175"/>
            <a:chExt cx="346075" cy="419100"/>
          </a:xfrm>
        </p:grpSpPr>
        <p:sp>
          <p:nvSpPr>
            <p:cNvPr id="119" name="Freeform 123"/>
            <p:cNvSpPr/>
            <p:nvPr/>
          </p:nvSpPr>
          <p:spPr bwMode="auto">
            <a:xfrm>
              <a:off x="6207125" y="1582738"/>
              <a:ext cx="163513" cy="236537"/>
            </a:xfrm>
            <a:custGeom>
              <a:avLst/>
              <a:gdLst>
                <a:gd name="T0" fmla="*/ 36 w 72"/>
                <a:gd name="T1" fmla="*/ 104 h 104"/>
                <a:gd name="T2" fmla="*/ 0 w 72"/>
                <a:gd name="T3" fmla="*/ 59 h 104"/>
                <a:gd name="T4" fmla="*/ 0 w 72"/>
                <a:gd name="T5" fmla="*/ 37 h 104"/>
                <a:gd name="T6" fmla="*/ 36 w 72"/>
                <a:gd name="T7" fmla="*/ 0 h 104"/>
                <a:gd name="T8" fmla="*/ 72 w 72"/>
                <a:gd name="T9" fmla="*/ 37 h 104"/>
                <a:gd name="T10" fmla="*/ 72 w 72"/>
                <a:gd name="T11" fmla="*/ 59 h 104"/>
                <a:gd name="T12" fmla="*/ 36 w 72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4">
                  <a:moveTo>
                    <a:pt x="36" y="104"/>
                  </a:moveTo>
                  <a:cubicBezTo>
                    <a:pt x="0" y="95"/>
                    <a:pt x="0" y="59"/>
                    <a:pt x="0" y="5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0"/>
                    <a:pt x="16" y="0"/>
                    <a:pt x="36" y="0"/>
                  </a:cubicBezTo>
                  <a:cubicBezTo>
                    <a:pt x="56" y="0"/>
                    <a:pt x="72" y="10"/>
                    <a:pt x="72" y="37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95"/>
                    <a:pt x="36" y="10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24"/>
            <p:cNvSpPr/>
            <p:nvPr/>
          </p:nvSpPr>
          <p:spPr bwMode="auto">
            <a:xfrm>
              <a:off x="6226175" y="1492250"/>
              <a:ext cx="127000" cy="103188"/>
            </a:xfrm>
            <a:custGeom>
              <a:avLst/>
              <a:gdLst>
                <a:gd name="T0" fmla="*/ 6 w 56"/>
                <a:gd name="T1" fmla="*/ 46 h 46"/>
                <a:gd name="T2" fmla="*/ 0 w 56"/>
                <a:gd name="T3" fmla="*/ 28 h 46"/>
                <a:gd name="T4" fmla="*/ 28 w 56"/>
                <a:gd name="T5" fmla="*/ 0 h 46"/>
                <a:gd name="T6" fmla="*/ 56 w 56"/>
                <a:gd name="T7" fmla="*/ 28 h 46"/>
                <a:gd name="T8" fmla="*/ 50 w 56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6">
                  <a:moveTo>
                    <a:pt x="6" y="46"/>
                  </a:moveTo>
                  <a:cubicBezTo>
                    <a:pt x="3" y="41"/>
                    <a:pt x="0" y="35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34"/>
                    <a:pt x="54" y="40"/>
                    <a:pt x="50" y="45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125"/>
            <p:cNvSpPr/>
            <p:nvPr/>
          </p:nvSpPr>
          <p:spPr bwMode="auto">
            <a:xfrm>
              <a:off x="6243638" y="1436688"/>
              <a:ext cx="90487" cy="55562"/>
            </a:xfrm>
            <a:custGeom>
              <a:avLst/>
              <a:gdLst>
                <a:gd name="T0" fmla="*/ 12 w 40"/>
                <a:gd name="T1" fmla="*/ 24 h 24"/>
                <a:gd name="T2" fmla="*/ 0 w 40"/>
                <a:gd name="T3" fmla="*/ 12 h 24"/>
                <a:gd name="T4" fmla="*/ 12 w 40"/>
                <a:gd name="T5" fmla="*/ 0 h 24"/>
                <a:gd name="T6" fmla="*/ 28 w 40"/>
                <a:gd name="T7" fmla="*/ 0 h 24"/>
                <a:gd name="T8" fmla="*/ 40 w 40"/>
                <a:gd name="T9" fmla="*/ 12 h 24"/>
                <a:gd name="T10" fmla="*/ 28 w 40"/>
                <a:gd name="T11" fmla="*/ 24 h 24"/>
                <a:gd name="T12" fmla="*/ 12 w 4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0" y="5"/>
                    <a:pt x="40" y="12"/>
                  </a:cubicBezTo>
                  <a:cubicBezTo>
                    <a:pt x="40" y="18"/>
                    <a:pt x="35" y="24"/>
                    <a:pt x="28" y="24"/>
                  </a:cubicBezTo>
                  <a:lnTo>
                    <a:pt x="12" y="24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126"/>
            <p:cNvSpPr/>
            <p:nvPr/>
          </p:nvSpPr>
          <p:spPr bwMode="auto">
            <a:xfrm>
              <a:off x="6353175" y="1546225"/>
              <a:ext cx="109538" cy="53975"/>
            </a:xfrm>
            <a:custGeom>
              <a:avLst/>
              <a:gdLst>
                <a:gd name="T0" fmla="*/ 48 w 48"/>
                <a:gd name="T1" fmla="*/ 0 h 24"/>
                <a:gd name="T2" fmla="*/ 40 w 48"/>
                <a:gd name="T3" fmla="*/ 8 h 24"/>
                <a:gd name="T4" fmla="*/ 8 w 48"/>
                <a:gd name="T5" fmla="*/ 8 h 24"/>
                <a:gd name="T6" fmla="*/ 0 w 48"/>
                <a:gd name="T7" fmla="*/ 16 h 24"/>
                <a:gd name="T8" fmla="*/ 0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cubicBezTo>
                    <a:pt x="48" y="4"/>
                    <a:pt x="45" y="8"/>
                    <a:pt x="4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127"/>
            <p:cNvSpPr/>
            <p:nvPr/>
          </p:nvSpPr>
          <p:spPr bwMode="auto">
            <a:xfrm>
              <a:off x="6353175" y="1600200"/>
              <a:ext cx="90488" cy="182563"/>
            </a:xfrm>
            <a:custGeom>
              <a:avLst/>
              <a:gdLst>
                <a:gd name="T0" fmla="*/ 0 w 95"/>
                <a:gd name="T1" fmla="*/ 0 h 189"/>
                <a:gd name="T2" fmla="*/ 76 w 95"/>
                <a:gd name="T3" fmla="*/ 38 h 189"/>
                <a:gd name="T4" fmla="*/ 95 w 95"/>
                <a:gd name="T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89">
                  <a:moveTo>
                    <a:pt x="0" y="0"/>
                  </a:moveTo>
                  <a:lnTo>
                    <a:pt x="76" y="38"/>
                  </a:lnTo>
                  <a:lnTo>
                    <a:pt x="95" y="189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128"/>
            <p:cNvSpPr/>
            <p:nvPr/>
          </p:nvSpPr>
          <p:spPr bwMode="auto">
            <a:xfrm>
              <a:off x="6170613" y="1419225"/>
              <a:ext cx="55562" cy="107950"/>
            </a:xfrm>
            <a:custGeom>
              <a:avLst/>
              <a:gdLst>
                <a:gd name="T0" fmla="*/ 0 w 24"/>
                <a:gd name="T1" fmla="*/ 0 h 48"/>
                <a:gd name="T2" fmla="*/ 8 w 24"/>
                <a:gd name="T3" fmla="*/ 8 h 48"/>
                <a:gd name="T4" fmla="*/ 8 w 24"/>
                <a:gd name="T5" fmla="*/ 40 h 48"/>
                <a:gd name="T6" fmla="*/ 16 w 24"/>
                <a:gd name="T7" fmla="*/ 48 h 48"/>
                <a:gd name="T8" fmla="*/ 24 w 2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cubicBezTo>
                    <a:pt x="5" y="0"/>
                    <a:pt x="8" y="3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129"/>
            <p:cNvSpPr/>
            <p:nvPr/>
          </p:nvSpPr>
          <p:spPr bwMode="auto">
            <a:xfrm>
              <a:off x="6116638" y="1546225"/>
              <a:ext cx="109537" cy="53975"/>
            </a:xfrm>
            <a:custGeom>
              <a:avLst/>
              <a:gdLst>
                <a:gd name="T0" fmla="*/ 0 w 48"/>
                <a:gd name="T1" fmla="*/ 0 h 24"/>
                <a:gd name="T2" fmla="*/ 8 w 48"/>
                <a:gd name="T3" fmla="*/ 8 h 24"/>
                <a:gd name="T4" fmla="*/ 40 w 48"/>
                <a:gd name="T5" fmla="*/ 8 h 24"/>
                <a:gd name="T6" fmla="*/ 48 w 48"/>
                <a:gd name="T7" fmla="*/ 16 h 24"/>
                <a:gd name="T8" fmla="*/ 48 w 4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5" y="8"/>
                    <a:pt x="48" y="11"/>
                    <a:pt x="48" y="16"/>
                  </a:cubicBez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130"/>
            <p:cNvSpPr/>
            <p:nvPr/>
          </p:nvSpPr>
          <p:spPr bwMode="auto">
            <a:xfrm>
              <a:off x="6443663" y="1782763"/>
              <a:ext cx="19050" cy="17462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4"/>
                    <a:pt x="4" y="8"/>
                    <a:pt x="8" y="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131"/>
            <p:cNvSpPr/>
            <p:nvPr/>
          </p:nvSpPr>
          <p:spPr bwMode="auto">
            <a:xfrm>
              <a:off x="6353175" y="1419225"/>
              <a:ext cx="53975" cy="107950"/>
            </a:xfrm>
            <a:custGeom>
              <a:avLst/>
              <a:gdLst>
                <a:gd name="T0" fmla="*/ 0 w 24"/>
                <a:gd name="T1" fmla="*/ 48 h 48"/>
                <a:gd name="T2" fmla="*/ 8 w 24"/>
                <a:gd name="T3" fmla="*/ 48 h 48"/>
                <a:gd name="T4" fmla="*/ 16 w 24"/>
                <a:gd name="T5" fmla="*/ 40 h 48"/>
                <a:gd name="T6" fmla="*/ 16 w 24"/>
                <a:gd name="T7" fmla="*/ 8 h 48"/>
                <a:gd name="T8" fmla="*/ 24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20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32"/>
            <p:cNvSpPr/>
            <p:nvPr/>
          </p:nvSpPr>
          <p:spPr bwMode="auto">
            <a:xfrm>
              <a:off x="6116638" y="1600200"/>
              <a:ext cx="109537" cy="200025"/>
            </a:xfrm>
            <a:custGeom>
              <a:avLst/>
              <a:gdLst>
                <a:gd name="T0" fmla="*/ 48 w 48"/>
                <a:gd name="T1" fmla="*/ 0 h 88"/>
                <a:gd name="T2" fmla="*/ 16 w 48"/>
                <a:gd name="T3" fmla="*/ 16 h 88"/>
                <a:gd name="T4" fmla="*/ 8 w 48"/>
                <a:gd name="T5" fmla="*/ 80 h 88"/>
                <a:gd name="T6" fmla="*/ 0 w 4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8">
                  <a:moveTo>
                    <a:pt x="48" y="0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4"/>
                    <a:pt x="5" y="88"/>
                    <a:pt x="0" y="8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Line 133"/>
            <p:cNvSpPr>
              <a:spLocks noChangeShapeType="1"/>
            </p:cNvSpPr>
            <p:nvPr/>
          </p:nvSpPr>
          <p:spPr bwMode="auto">
            <a:xfrm flipH="1" flipV="1">
              <a:off x="6234113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Line 134"/>
            <p:cNvSpPr>
              <a:spLocks noChangeShapeType="1"/>
            </p:cNvSpPr>
            <p:nvPr/>
          </p:nvSpPr>
          <p:spPr bwMode="auto">
            <a:xfrm flipV="1">
              <a:off x="6307138" y="1400175"/>
              <a:ext cx="36512" cy="3651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8007845" y="2632180"/>
            <a:ext cx="420688" cy="346075"/>
            <a:chOff x="7153275" y="1436688"/>
            <a:chExt cx="420688" cy="346075"/>
          </a:xfrm>
        </p:grpSpPr>
        <p:sp>
          <p:nvSpPr>
            <p:cNvPr id="131" name="Rectangle 135"/>
            <p:cNvSpPr>
              <a:spLocks noChangeArrowheads="1"/>
            </p:cNvSpPr>
            <p:nvPr/>
          </p:nvSpPr>
          <p:spPr bwMode="auto">
            <a:xfrm>
              <a:off x="7153275" y="1436688"/>
              <a:ext cx="420688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Line 136"/>
            <p:cNvSpPr>
              <a:spLocks noChangeShapeType="1"/>
            </p:cNvSpPr>
            <p:nvPr/>
          </p:nvSpPr>
          <p:spPr bwMode="auto">
            <a:xfrm>
              <a:off x="7153275" y="1509713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Line 137"/>
            <p:cNvSpPr>
              <a:spLocks noChangeShapeType="1"/>
            </p:cNvSpPr>
            <p:nvPr/>
          </p:nvSpPr>
          <p:spPr bwMode="auto">
            <a:xfrm>
              <a:off x="71897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Line 138"/>
            <p:cNvSpPr>
              <a:spLocks noChangeShapeType="1"/>
            </p:cNvSpPr>
            <p:nvPr/>
          </p:nvSpPr>
          <p:spPr bwMode="auto">
            <a:xfrm>
              <a:off x="7227888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Line 139"/>
            <p:cNvSpPr>
              <a:spLocks noChangeShapeType="1"/>
            </p:cNvSpPr>
            <p:nvPr/>
          </p:nvSpPr>
          <p:spPr bwMode="auto">
            <a:xfrm>
              <a:off x="7264400" y="1473200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7227888" y="1563688"/>
              <a:ext cx="53975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Oval 141"/>
            <p:cNvSpPr>
              <a:spLocks noChangeArrowheads="1"/>
            </p:cNvSpPr>
            <p:nvPr/>
          </p:nvSpPr>
          <p:spPr bwMode="auto">
            <a:xfrm>
              <a:off x="7445375" y="1563688"/>
              <a:ext cx="55563" cy="5556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Oval 142"/>
            <p:cNvSpPr>
              <a:spLocks noChangeArrowheads="1"/>
            </p:cNvSpPr>
            <p:nvPr/>
          </p:nvSpPr>
          <p:spPr bwMode="auto">
            <a:xfrm>
              <a:off x="7337425" y="1673225"/>
              <a:ext cx="53975" cy="55563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143"/>
            <p:cNvSpPr/>
            <p:nvPr/>
          </p:nvSpPr>
          <p:spPr bwMode="auto">
            <a:xfrm>
              <a:off x="7354888" y="1563688"/>
              <a:ext cx="19050" cy="55562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144"/>
            <p:cNvSpPr/>
            <p:nvPr/>
          </p:nvSpPr>
          <p:spPr bwMode="auto">
            <a:xfrm>
              <a:off x="7245350" y="1673225"/>
              <a:ext cx="19050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145"/>
            <p:cNvSpPr/>
            <p:nvPr/>
          </p:nvSpPr>
          <p:spPr bwMode="auto">
            <a:xfrm>
              <a:off x="7464425" y="1673225"/>
              <a:ext cx="17463" cy="55563"/>
            </a:xfrm>
            <a:custGeom>
              <a:avLst/>
              <a:gdLst>
                <a:gd name="T0" fmla="*/ 19 w 19"/>
                <a:gd name="T1" fmla="*/ 57 h 57"/>
                <a:gd name="T2" fmla="*/ 19 w 19"/>
                <a:gd name="T3" fmla="*/ 0 h 57"/>
                <a:gd name="T4" fmla="*/ 0 w 1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7">
                  <a:moveTo>
                    <a:pt x="19" y="57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2" name="Freeform 146"/>
          <p:cNvSpPr/>
          <p:nvPr/>
        </p:nvSpPr>
        <p:spPr bwMode="auto">
          <a:xfrm>
            <a:off x="9101633" y="2595667"/>
            <a:ext cx="382587" cy="419100"/>
          </a:xfrm>
          <a:custGeom>
            <a:avLst/>
            <a:gdLst>
              <a:gd name="T0" fmla="*/ 8 w 168"/>
              <a:gd name="T1" fmla="*/ 40 h 184"/>
              <a:gd name="T2" fmla="*/ 84 w 168"/>
              <a:gd name="T3" fmla="*/ 184 h 184"/>
              <a:gd name="T4" fmla="*/ 84 w 168"/>
              <a:gd name="T5" fmla="*/ 184 h 184"/>
              <a:gd name="T6" fmla="*/ 160 w 168"/>
              <a:gd name="T7" fmla="*/ 40 h 184"/>
              <a:gd name="T8" fmla="*/ 84 w 168"/>
              <a:gd name="T9" fmla="*/ 0 h 184"/>
              <a:gd name="T10" fmla="*/ 8 w 168"/>
              <a:gd name="T11" fmla="*/ 4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" h="184">
                <a:moveTo>
                  <a:pt x="8" y="40"/>
                </a:moveTo>
                <a:cubicBezTo>
                  <a:pt x="8" y="40"/>
                  <a:pt x="0" y="132"/>
                  <a:pt x="84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168" y="132"/>
                  <a:pt x="160" y="40"/>
                  <a:pt x="160" y="40"/>
                </a:cubicBezTo>
                <a:cubicBezTo>
                  <a:pt x="160" y="40"/>
                  <a:pt x="109" y="39"/>
                  <a:pt x="84" y="0"/>
                </a:cubicBezTo>
                <a:cubicBezTo>
                  <a:pt x="59" y="39"/>
                  <a:pt x="8" y="40"/>
                  <a:pt x="8" y="40"/>
                </a:cubicBezTo>
              </a:path>
            </a:pathLst>
          </a:custGeom>
          <a:noFill/>
          <a:ln w="301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5913933" y="3670405"/>
            <a:ext cx="309562" cy="419100"/>
            <a:chOff x="5059363" y="2474913"/>
            <a:chExt cx="309562" cy="419100"/>
          </a:xfrm>
        </p:grpSpPr>
        <p:sp>
          <p:nvSpPr>
            <p:cNvPr id="143" name="Freeform 147"/>
            <p:cNvSpPr/>
            <p:nvPr/>
          </p:nvSpPr>
          <p:spPr bwMode="auto">
            <a:xfrm>
              <a:off x="5078413" y="2838450"/>
              <a:ext cx="273050" cy="55563"/>
            </a:xfrm>
            <a:custGeom>
              <a:avLst/>
              <a:gdLst>
                <a:gd name="T0" fmla="*/ 0 w 284"/>
                <a:gd name="T1" fmla="*/ 0 h 57"/>
                <a:gd name="T2" fmla="*/ 0 w 284"/>
                <a:gd name="T3" fmla="*/ 57 h 57"/>
                <a:gd name="T4" fmla="*/ 284 w 284"/>
                <a:gd name="T5" fmla="*/ 57 h 57"/>
                <a:gd name="T6" fmla="*/ 284 w 284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57">
                  <a:moveTo>
                    <a:pt x="0" y="0"/>
                  </a:moveTo>
                  <a:lnTo>
                    <a:pt x="0" y="57"/>
                  </a:lnTo>
                  <a:lnTo>
                    <a:pt x="284" y="57"/>
                  </a:lnTo>
                  <a:lnTo>
                    <a:pt x="28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148"/>
            <p:cNvSpPr/>
            <p:nvPr/>
          </p:nvSpPr>
          <p:spPr bwMode="auto">
            <a:xfrm>
              <a:off x="5168900" y="2511425"/>
              <a:ext cx="36513" cy="73025"/>
            </a:xfrm>
            <a:custGeom>
              <a:avLst/>
              <a:gdLst>
                <a:gd name="T0" fmla="*/ 16 w 16"/>
                <a:gd name="T1" fmla="*/ 0 h 32"/>
                <a:gd name="T2" fmla="*/ 0 w 16"/>
                <a:gd name="T3" fmla="*/ 20 h 32"/>
                <a:gd name="T4" fmla="*/ 4 w 16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2">
                  <a:moveTo>
                    <a:pt x="16" y="0"/>
                  </a:moveTo>
                  <a:cubicBezTo>
                    <a:pt x="7" y="2"/>
                    <a:pt x="0" y="10"/>
                    <a:pt x="0" y="20"/>
                  </a:cubicBezTo>
                  <a:cubicBezTo>
                    <a:pt x="0" y="24"/>
                    <a:pt x="2" y="28"/>
                    <a:pt x="4" y="32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149"/>
            <p:cNvSpPr/>
            <p:nvPr/>
          </p:nvSpPr>
          <p:spPr bwMode="auto">
            <a:xfrm>
              <a:off x="5059363" y="2474913"/>
              <a:ext cx="309562" cy="363537"/>
            </a:xfrm>
            <a:custGeom>
              <a:avLst/>
              <a:gdLst>
                <a:gd name="T0" fmla="*/ 136 w 136"/>
                <a:gd name="T1" fmla="*/ 160 h 160"/>
                <a:gd name="T2" fmla="*/ 0 w 136"/>
                <a:gd name="T3" fmla="*/ 160 h 160"/>
                <a:gd name="T4" fmla="*/ 0 w 136"/>
                <a:gd name="T5" fmla="*/ 148 h 160"/>
                <a:gd name="T6" fmla="*/ 8 w 136"/>
                <a:gd name="T7" fmla="*/ 140 h 160"/>
                <a:gd name="T8" fmla="*/ 56 w 136"/>
                <a:gd name="T9" fmla="*/ 108 h 160"/>
                <a:gd name="T10" fmla="*/ 56 w 136"/>
                <a:gd name="T11" fmla="*/ 84 h 160"/>
                <a:gd name="T12" fmla="*/ 45 w 136"/>
                <a:gd name="T13" fmla="*/ 63 h 160"/>
                <a:gd name="T14" fmla="*/ 32 w 136"/>
                <a:gd name="T15" fmla="*/ 36 h 160"/>
                <a:gd name="T16" fmla="*/ 68 w 136"/>
                <a:gd name="T17" fmla="*/ 0 h 160"/>
                <a:gd name="T18" fmla="*/ 104 w 136"/>
                <a:gd name="T19" fmla="*/ 36 h 160"/>
                <a:gd name="T20" fmla="*/ 91 w 136"/>
                <a:gd name="T21" fmla="*/ 63 h 160"/>
                <a:gd name="T22" fmla="*/ 80 w 136"/>
                <a:gd name="T23" fmla="*/ 83 h 160"/>
                <a:gd name="T24" fmla="*/ 80 w 136"/>
                <a:gd name="T25" fmla="*/ 108 h 160"/>
                <a:gd name="T26" fmla="*/ 128 w 136"/>
                <a:gd name="T27" fmla="*/ 140 h 160"/>
                <a:gd name="T28" fmla="*/ 136 w 136"/>
                <a:gd name="T29" fmla="*/ 148 h 160"/>
                <a:gd name="T30" fmla="*/ 136 w 136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0">
                  <a:moveTo>
                    <a:pt x="136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3"/>
                    <a:pt x="4" y="140"/>
                    <a:pt x="8" y="140"/>
                  </a:cubicBezTo>
                  <a:cubicBezTo>
                    <a:pt x="26" y="140"/>
                    <a:pt x="56" y="126"/>
                    <a:pt x="56" y="108"/>
                  </a:cubicBezTo>
                  <a:cubicBezTo>
                    <a:pt x="56" y="108"/>
                    <a:pt x="56" y="88"/>
                    <a:pt x="56" y="84"/>
                  </a:cubicBezTo>
                  <a:cubicBezTo>
                    <a:pt x="56" y="76"/>
                    <a:pt x="56" y="74"/>
                    <a:pt x="45" y="63"/>
                  </a:cubicBezTo>
                  <a:cubicBezTo>
                    <a:pt x="37" y="57"/>
                    <a:pt x="32" y="47"/>
                    <a:pt x="32" y="36"/>
                  </a:cubicBezTo>
                  <a:cubicBezTo>
                    <a:pt x="32" y="16"/>
                    <a:pt x="48" y="0"/>
                    <a:pt x="68" y="0"/>
                  </a:cubicBezTo>
                  <a:cubicBezTo>
                    <a:pt x="88" y="0"/>
                    <a:pt x="104" y="16"/>
                    <a:pt x="104" y="36"/>
                  </a:cubicBezTo>
                  <a:cubicBezTo>
                    <a:pt x="104" y="47"/>
                    <a:pt x="99" y="57"/>
                    <a:pt x="91" y="63"/>
                  </a:cubicBezTo>
                  <a:cubicBezTo>
                    <a:pt x="81" y="74"/>
                    <a:pt x="80" y="76"/>
                    <a:pt x="80" y="83"/>
                  </a:cubicBezTo>
                  <a:cubicBezTo>
                    <a:pt x="80" y="86"/>
                    <a:pt x="80" y="108"/>
                    <a:pt x="80" y="108"/>
                  </a:cubicBezTo>
                  <a:cubicBezTo>
                    <a:pt x="80" y="126"/>
                    <a:pt x="110" y="140"/>
                    <a:pt x="128" y="140"/>
                  </a:cubicBezTo>
                  <a:cubicBezTo>
                    <a:pt x="133" y="140"/>
                    <a:pt x="136" y="143"/>
                    <a:pt x="136" y="148"/>
                  </a:cubicBezTo>
                  <a:lnTo>
                    <a:pt x="136" y="16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6934695" y="3670405"/>
            <a:ext cx="419100" cy="419100"/>
            <a:chOff x="6080125" y="2474913"/>
            <a:chExt cx="419100" cy="419100"/>
          </a:xfrm>
        </p:grpSpPr>
        <p:sp>
          <p:nvSpPr>
            <p:cNvPr id="146" name="Line 150"/>
            <p:cNvSpPr>
              <a:spLocks noChangeShapeType="1"/>
            </p:cNvSpPr>
            <p:nvPr/>
          </p:nvSpPr>
          <p:spPr bwMode="auto">
            <a:xfrm flipV="1"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Line 151"/>
            <p:cNvSpPr>
              <a:spLocks noChangeShapeType="1"/>
            </p:cNvSpPr>
            <p:nvPr/>
          </p:nvSpPr>
          <p:spPr bwMode="auto">
            <a:xfrm>
              <a:off x="6389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Line 152"/>
            <p:cNvSpPr>
              <a:spLocks noChangeShapeType="1"/>
            </p:cNvSpPr>
            <p:nvPr/>
          </p:nvSpPr>
          <p:spPr bwMode="auto">
            <a:xfrm flipV="1"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Line 153"/>
            <p:cNvSpPr>
              <a:spLocks noChangeShapeType="1"/>
            </p:cNvSpPr>
            <p:nvPr/>
          </p:nvSpPr>
          <p:spPr bwMode="auto">
            <a:xfrm>
              <a:off x="6134100" y="2767013"/>
              <a:ext cx="55563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Line 154"/>
            <p:cNvSpPr>
              <a:spLocks noChangeShapeType="1"/>
            </p:cNvSpPr>
            <p:nvPr/>
          </p:nvSpPr>
          <p:spPr bwMode="auto">
            <a:xfrm flipV="1"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Line 155"/>
            <p:cNvSpPr>
              <a:spLocks noChangeShapeType="1"/>
            </p:cNvSpPr>
            <p:nvPr/>
          </p:nvSpPr>
          <p:spPr bwMode="auto">
            <a:xfrm>
              <a:off x="6262688" y="2767013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Line 156"/>
            <p:cNvSpPr>
              <a:spLocks noChangeShapeType="1"/>
            </p:cNvSpPr>
            <p:nvPr/>
          </p:nvSpPr>
          <p:spPr bwMode="auto">
            <a:xfrm flipV="1">
              <a:off x="6262688" y="2657475"/>
              <a:ext cx="53975" cy="539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Line 157"/>
            <p:cNvSpPr>
              <a:spLocks noChangeShapeType="1"/>
            </p:cNvSpPr>
            <p:nvPr/>
          </p:nvSpPr>
          <p:spPr bwMode="auto">
            <a:xfrm>
              <a:off x="6289675" y="2684463"/>
              <a:ext cx="26988" cy="269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58"/>
            <p:cNvSpPr/>
            <p:nvPr/>
          </p:nvSpPr>
          <p:spPr bwMode="auto">
            <a:xfrm>
              <a:off x="6370638" y="2474913"/>
              <a:ext cx="36512" cy="109537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Line 159"/>
            <p:cNvSpPr>
              <a:spLocks noChangeShapeType="1"/>
            </p:cNvSpPr>
            <p:nvPr/>
          </p:nvSpPr>
          <p:spPr bwMode="auto">
            <a:xfrm>
              <a:off x="6334125" y="2528888"/>
              <a:ext cx="36513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160"/>
            <p:cNvSpPr/>
            <p:nvPr/>
          </p:nvSpPr>
          <p:spPr bwMode="auto">
            <a:xfrm>
              <a:off x="6080125" y="2528888"/>
              <a:ext cx="419100" cy="365125"/>
            </a:xfrm>
            <a:custGeom>
              <a:avLst/>
              <a:gdLst>
                <a:gd name="T0" fmla="*/ 341 w 436"/>
                <a:gd name="T1" fmla="*/ 0 h 379"/>
                <a:gd name="T2" fmla="*/ 436 w 436"/>
                <a:gd name="T3" fmla="*/ 0 h 379"/>
                <a:gd name="T4" fmla="*/ 436 w 436"/>
                <a:gd name="T5" fmla="*/ 379 h 379"/>
                <a:gd name="T6" fmla="*/ 436 w 436"/>
                <a:gd name="T7" fmla="*/ 379 h 379"/>
                <a:gd name="T8" fmla="*/ 0 w 436"/>
                <a:gd name="T9" fmla="*/ 379 h 379"/>
                <a:gd name="T10" fmla="*/ 0 w 436"/>
                <a:gd name="T11" fmla="*/ 17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379">
                  <a:moveTo>
                    <a:pt x="341" y="0"/>
                  </a:moveTo>
                  <a:lnTo>
                    <a:pt x="436" y="0"/>
                  </a:lnTo>
                  <a:lnTo>
                    <a:pt x="436" y="379"/>
                  </a:lnTo>
                  <a:lnTo>
                    <a:pt x="436" y="379"/>
                  </a:lnTo>
                  <a:lnTo>
                    <a:pt x="0" y="379"/>
                  </a:lnTo>
                  <a:lnTo>
                    <a:pt x="0" y="17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Rectangle 161"/>
            <p:cNvSpPr>
              <a:spLocks noChangeArrowheads="1"/>
            </p:cNvSpPr>
            <p:nvPr/>
          </p:nvSpPr>
          <p:spPr bwMode="auto">
            <a:xfrm>
              <a:off x="6389688" y="2767013"/>
              <a:ext cx="53975" cy="539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Oval 162"/>
            <p:cNvSpPr>
              <a:spLocks noChangeArrowheads="1"/>
            </p:cNvSpPr>
            <p:nvPr/>
          </p:nvSpPr>
          <p:spPr bwMode="auto">
            <a:xfrm>
              <a:off x="6080125" y="2474913"/>
              <a:ext cx="217488" cy="219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Line 163"/>
            <p:cNvSpPr>
              <a:spLocks noChangeShapeType="1"/>
            </p:cNvSpPr>
            <p:nvPr/>
          </p:nvSpPr>
          <p:spPr bwMode="auto">
            <a:xfrm>
              <a:off x="6116638" y="2584450"/>
              <a:ext cx="73025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Line 164"/>
            <p:cNvSpPr>
              <a:spLocks noChangeShapeType="1"/>
            </p:cNvSpPr>
            <p:nvPr/>
          </p:nvSpPr>
          <p:spPr bwMode="auto">
            <a:xfrm>
              <a:off x="6189663" y="2511425"/>
              <a:ext cx="0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8007845" y="3706917"/>
            <a:ext cx="420688" cy="346075"/>
            <a:chOff x="7153275" y="2511425"/>
            <a:chExt cx="420688" cy="346075"/>
          </a:xfrm>
        </p:grpSpPr>
        <p:sp>
          <p:nvSpPr>
            <p:cNvPr id="161" name="Rectangle 165"/>
            <p:cNvSpPr>
              <a:spLocks noChangeArrowheads="1"/>
            </p:cNvSpPr>
            <p:nvPr/>
          </p:nvSpPr>
          <p:spPr bwMode="auto">
            <a:xfrm>
              <a:off x="7172325" y="2701925"/>
              <a:ext cx="55563" cy="1555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Rectangle 166"/>
            <p:cNvSpPr>
              <a:spLocks noChangeArrowheads="1"/>
            </p:cNvSpPr>
            <p:nvPr/>
          </p:nvSpPr>
          <p:spPr bwMode="auto">
            <a:xfrm>
              <a:off x="7281863" y="2584450"/>
              <a:ext cx="55562" cy="27305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7"/>
            <p:cNvSpPr>
              <a:spLocks noChangeArrowheads="1"/>
            </p:cNvSpPr>
            <p:nvPr/>
          </p:nvSpPr>
          <p:spPr bwMode="auto">
            <a:xfrm>
              <a:off x="7391400" y="263842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8"/>
            <p:cNvSpPr>
              <a:spLocks noChangeArrowheads="1"/>
            </p:cNvSpPr>
            <p:nvPr/>
          </p:nvSpPr>
          <p:spPr bwMode="auto">
            <a:xfrm>
              <a:off x="7500938" y="2511425"/>
              <a:ext cx="53975" cy="346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Line 169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9084170" y="3670405"/>
            <a:ext cx="419100" cy="419100"/>
            <a:chOff x="8229600" y="2474913"/>
            <a:chExt cx="419100" cy="419100"/>
          </a:xfrm>
        </p:grpSpPr>
        <p:sp>
          <p:nvSpPr>
            <p:cNvPr id="166" name="Freeform 170"/>
            <p:cNvSpPr/>
            <p:nvPr/>
          </p:nvSpPr>
          <p:spPr bwMode="auto">
            <a:xfrm>
              <a:off x="8229600" y="2565400"/>
              <a:ext cx="327025" cy="328613"/>
            </a:xfrm>
            <a:custGeom>
              <a:avLst/>
              <a:gdLst>
                <a:gd name="T0" fmla="*/ 144 w 144"/>
                <a:gd name="T1" fmla="*/ 72 h 144"/>
                <a:gd name="T2" fmla="*/ 72 w 144"/>
                <a:gd name="T3" fmla="*/ 144 h 144"/>
                <a:gd name="T4" fmla="*/ 0 w 144"/>
                <a:gd name="T5" fmla="*/ 72 h 144"/>
                <a:gd name="T6" fmla="*/ 72 w 144"/>
                <a:gd name="T7" fmla="*/ 0 h 144"/>
                <a:gd name="T8" fmla="*/ 72 w 144"/>
                <a:gd name="T9" fmla="*/ 72 h 144"/>
                <a:gd name="T10" fmla="*/ 144 w 144"/>
                <a:gd name="T11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cubicBezTo>
                    <a:pt x="144" y="112"/>
                    <a:pt x="112" y="144"/>
                    <a:pt x="72" y="144"/>
                  </a:cubicBez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144" y="7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71"/>
            <p:cNvSpPr/>
            <p:nvPr/>
          </p:nvSpPr>
          <p:spPr bwMode="auto">
            <a:xfrm>
              <a:off x="8429625" y="2474913"/>
              <a:ext cx="219075" cy="219075"/>
            </a:xfrm>
            <a:custGeom>
              <a:avLst/>
              <a:gdLst>
                <a:gd name="T0" fmla="*/ 96 w 96"/>
                <a:gd name="T1" fmla="*/ 96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96">
                  <a:moveTo>
                    <a:pt x="96" y="96"/>
                  </a:moveTo>
                  <a:cubicBezTo>
                    <a:pt x="96" y="43"/>
                    <a:pt x="53" y="0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96" y="9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6934695" y="4778480"/>
            <a:ext cx="419100" cy="349250"/>
            <a:chOff x="6080125" y="3582988"/>
            <a:chExt cx="419100" cy="349250"/>
          </a:xfrm>
        </p:grpSpPr>
        <p:sp>
          <p:nvSpPr>
            <p:cNvPr id="168" name="Freeform 172"/>
            <p:cNvSpPr/>
            <p:nvPr/>
          </p:nvSpPr>
          <p:spPr bwMode="auto">
            <a:xfrm>
              <a:off x="6103938" y="3765550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173"/>
            <p:cNvSpPr/>
            <p:nvPr/>
          </p:nvSpPr>
          <p:spPr bwMode="auto">
            <a:xfrm>
              <a:off x="6213475" y="3656013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74"/>
            <p:cNvSpPr>
              <a:spLocks noChangeArrowheads="1"/>
            </p:cNvSpPr>
            <p:nvPr/>
          </p:nvSpPr>
          <p:spPr bwMode="auto">
            <a:xfrm>
              <a:off x="6097588" y="3859213"/>
              <a:ext cx="55562" cy="7302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5"/>
            <p:cNvSpPr>
              <a:spLocks noChangeArrowheads="1"/>
            </p:cNvSpPr>
            <p:nvPr/>
          </p:nvSpPr>
          <p:spPr bwMode="auto">
            <a:xfrm>
              <a:off x="6207125" y="3749675"/>
              <a:ext cx="55563" cy="18256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6"/>
            <p:cNvSpPr>
              <a:spLocks noChangeArrowheads="1"/>
            </p:cNvSpPr>
            <p:nvPr/>
          </p:nvSpPr>
          <p:spPr bwMode="auto">
            <a:xfrm>
              <a:off x="6316663" y="3803650"/>
              <a:ext cx="53975" cy="128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7"/>
            <p:cNvSpPr>
              <a:spLocks noChangeArrowheads="1"/>
            </p:cNvSpPr>
            <p:nvPr/>
          </p:nvSpPr>
          <p:spPr bwMode="auto">
            <a:xfrm>
              <a:off x="6426200" y="3676650"/>
              <a:ext cx="53975" cy="255588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Line 178"/>
            <p:cNvSpPr>
              <a:spLocks noChangeShapeType="1"/>
            </p:cNvSpPr>
            <p:nvPr/>
          </p:nvSpPr>
          <p:spPr bwMode="auto">
            <a:xfrm flipH="1">
              <a:off x="6080125" y="393223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179"/>
            <p:cNvSpPr/>
            <p:nvPr/>
          </p:nvSpPr>
          <p:spPr bwMode="auto">
            <a:xfrm>
              <a:off x="6323013" y="3709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180"/>
            <p:cNvSpPr/>
            <p:nvPr/>
          </p:nvSpPr>
          <p:spPr bwMode="auto">
            <a:xfrm>
              <a:off x="6432550" y="3582988"/>
              <a:ext cx="41275" cy="41275"/>
            </a:xfrm>
            <a:custGeom>
              <a:avLst/>
              <a:gdLst>
                <a:gd name="T0" fmla="*/ 3 w 18"/>
                <a:gd name="T1" fmla="*/ 15 h 18"/>
                <a:gd name="T2" fmla="*/ 15 w 18"/>
                <a:gd name="T3" fmla="*/ 15 h 18"/>
                <a:gd name="T4" fmla="*/ 15 w 18"/>
                <a:gd name="T5" fmla="*/ 3 h 18"/>
                <a:gd name="T6" fmla="*/ 3 w 18"/>
                <a:gd name="T7" fmla="*/ 3 h 18"/>
                <a:gd name="T8" fmla="*/ 3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15"/>
                  </a:move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1"/>
                    <a:pt x="3" y="15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Line 181"/>
            <p:cNvSpPr>
              <a:spLocks noChangeShapeType="1"/>
            </p:cNvSpPr>
            <p:nvPr/>
          </p:nvSpPr>
          <p:spPr bwMode="auto">
            <a:xfrm>
              <a:off x="6453188" y="36036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Line 182"/>
            <p:cNvSpPr>
              <a:spLocks noChangeShapeType="1"/>
            </p:cNvSpPr>
            <p:nvPr/>
          </p:nvSpPr>
          <p:spPr bwMode="auto">
            <a:xfrm>
              <a:off x="6253163" y="3684588"/>
              <a:ext cx="73025" cy="3810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Line 183"/>
            <p:cNvSpPr>
              <a:spLocks noChangeShapeType="1"/>
            </p:cNvSpPr>
            <p:nvPr/>
          </p:nvSpPr>
          <p:spPr bwMode="auto">
            <a:xfrm>
              <a:off x="6143625" y="3768725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Line 184"/>
            <p:cNvSpPr>
              <a:spLocks noChangeShapeType="1"/>
            </p:cNvSpPr>
            <p:nvPr/>
          </p:nvSpPr>
          <p:spPr bwMode="auto">
            <a:xfrm flipV="1">
              <a:off x="6143625" y="3695700"/>
              <a:ext cx="73025" cy="73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Line 185"/>
            <p:cNvSpPr>
              <a:spLocks noChangeShapeType="1"/>
            </p:cNvSpPr>
            <p:nvPr/>
          </p:nvSpPr>
          <p:spPr bwMode="auto">
            <a:xfrm flipV="1">
              <a:off x="6362700" y="3621088"/>
              <a:ext cx="71438" cy="9207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9084170" y="4743555"/>
            <a:ext cx="419100" cy="420687"/>
            <a:chOff x="8229600" y="3548063"/>
            <a:chExt cx="419100" cy="420687"/>
          </a:xfrm>
        </p:grpSpPr>
        <p:sp>
          <p:nvSpPr>
            <p:cNvPr id="182" name="Freeform 186"/>
            <p:cNvSpPr/>
            <p:nvPr/>
          </p:nvSpPr>
          <p:spPr bwMode="auto">
            <a:xfrm>
              <a:off x="8320088" y="3548063"/>
              <a:ext cx="36512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187"/>
            <p:cNvSpPr/>
            <p:nvPr/>
          </p:nvSpPr>
          <p:spPr bwMode="auto">
            <a:xfrm>
              <a:off x="8521700" y="3548063"/>
              <a:ext cx="34925" cy="111125"/>
            </a:xfrm>
            <a:custGeom>
              <a:avLst/>
              <a:gdLst>
                <a:gd name="T0" fmla="*/ 0 w 16"/>
                <a:gd name="T1" fmla="*/ 40 h 48"/>
                <a:gd name="T2" fmla="*/ 8 w 16"/>
                <a:gd name="T3" fmla="*/ 48 h 48"/>
                <a:gd name="T4" fmla="*/ 16 w 16"/>
                <a:gd name="T5" fmla="*/ 40 h 48"/>
                <a:gd name="T6" fmla="*/ 16 w 16"/>
                <a:gd name="T7" fmla="*/ 8 h 48"/>
                <a:gd name="T8" fmla="*/ 8 w 16"/>
                <a:gd name="T9" fmla="*/ 0 h 48"/>
                <a:gd name="T10" fmla="*/ 0 w 16"/>
                <a:gd name="T11" fmla="*/ 8 h 48"/>
                <a:gd name="T12" fmla="*/ 0 w 16"/>
                <a:gd name="T1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40"/>
                  </a:moveTo>
                  <a:cubicBezTo>
                    <a:pt x="0" y="44"/>
                    <a:pt x="4" y="48"/>
                    <a:pt x="8" y="48"/>
                  </a:cubicBezTo>
                  <a:cubicBezTo>
                    <a:pt x="13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8"/>
            <p:cNvSpPr>
              <a:spLocks noChangeArrowheads="1"/>
            </p:cNvSpPr>
            <p:nvPr/>
          </p:nvSpPr>
          <p:spPr bwMode="auto">
            <a:xfrm>
              <a:off x="8539163" y="3732213"/>
              <a:ext cx="53975" cy="523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9"/>
            <p:cNvSpPr>
              <a:spLocks noChangeArrowheads="1"/>
            </p:cNvSpPr>
            <p:nvPr/>
          </p:nvSpPr>
          <p:spPr bwMode="auto">
            <a:xfrm>
              <a:off x="8283575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90"/>
            <p:cNvSpPr>
              <a:spLocks noChangeArrowheads="1"/>
            </p:cNvSpPr>
            <p:nvPr/>
          </p:nvSpPr>
          <p:spPr bwMode="auto">
            <a:xfrm>
              <a:off x="8412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91"/>
            <p:cNvSpPr>
              <a:spLocks noChangeArrowheads="1"/>
            </p:cNvSpPr>
            <p:nvPr/>
          </p:nvSpPr>
          <p:spPr bwMode="auto">
            <a:xfrm>
              <a:off x="8539163" y="3840163"/>
              <a:ext cx="53975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Line 192"/>
            <p:cNvSpPr>
              <a:spLocks noChangeShapeType="1"/>
            </p:cNvSpPr>
            <p:nvPr/>
          </p:nvSpPr>
          <p:spPr bwMode="auto">
            <a:xfrm flipV="1"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Line 193"/>
            <p:cNvSpPr>
              <a:spLocks noChangeShapeType="1"/>
            </p:cNvSpPr>
            <p:nvPr/>
          </p:nvSpPr>
          <p:spPr bwMode="auto">
            <a:xfrm>
              <a:off x="8283575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Line 194"/>
            <p:cNvSpPr>
              <a:spLocks noChangeShapeType="1"/>
            </p:cNvSpPr>
            <p:nvPr/>
          </p:nvSpPr>
          <p:spPr bwMode="auto">
            <a:xfrm flipV="1"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Line 195"/>
            <p:cNvSpPr>
              <a:spLocks noChangeShapeType="1"/>
            </p:cNvSpPr>
            <p:nvPr/>
          </p:nvSpPr>
          <p:spPr bwMode="auto">
            <a:xfrm>
              <a:off x="8412163" y="3732213"/>
              <a:ext cx="53975" cy="5238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196"/>
            <p:cNvSpPr/>
            <p:nvPr/>
          </p:nvSpPr>
          <p:spPr bwMode="auto">
            <a:xfrm>
              <a:off x="8229600" y="3603625"/>
              <a:ext cx="419100" cy="365125"/>
            </a:xfrm>
            <a:custGeom>
              <a:avLst/>
              <a:gdLst>
                <a:gd name="T0" fmla="*/ 340 w 435"/>
                <a:gd name="T1" fmla="*/ 0 h 379"/>
                <a:gd name="T2" fmla="*/ 435 w 435"/>
                <a:gd name="T3" fmla="*/ 0 h 379"/>
                <a:gd name="T4" fmla="*/ 435 w 435"/>
                <a:gd name="T5" fmla="*/ 379 h 379"/>
                <a:gd name="T6" fmla="*/ 0 w 435"/>
                <a:gd name="T7" fmla="*/ 379 h 379"/>
                <a:gd name="T8" fmla="*/ 0 w 435"/>
                <a:gd name="T9" fmla="*/ 0 h 379"/>
                <a:gd name="T10" fmla="*/ 94 w 435"/>
                <a:gd name="T1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379">
                  <a:moveTo>
                    <a:pt x="340" y="0"/>
                  </a:moveTo>
                  <a:lnTo>
                    <a:pt x="435" y="0"/>
                  </a:lnTo>
                  <a:lnTo>
                    <a:pt x="435" y="379"/>
                  </a:lnTo>
                  <a:lnTo>
                    <a:pt x="0" y="379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Line 197"/>
            <p:cNvSpPr>
              <a:spLocks noChangeShapeType="1"/>
            </p:cNvSpPr>
            <p:nvPr/>
          </p:nvSpPr>
          <p:spPr bwMode="auto">
            <a:xfrm>
              <a:off x="8356600" y="3603625"/>
              <a:ext cx="165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5859958" y="4743555"/>
            <a:ext cx="419100" cy="420687"/>
            <a:chOff x="5005388" y="3548063"/>
            <a:chExt cx="419100" cy="420687"/>
          </a:xfrm>
        </p:grpSpPr>
        <p:sp>
          <p:nvSpPr>
            <p:cNvPr id="194" name="Freeform 198"/>
            <p:cNvSpPr/>
            <p:nvPr/>
          </p:nvSpPr>
          <p:spPr bwMode="auto">
            <a:xfrm>
              <a:off x="5005388" y="3603625"/>
              <a:ext cx="363537" cy="365125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Oval 199"/>
            <p:cNvSpPr>
              <a:spLocks noChangeArrowheads="1"/>
            </p:cNvSpPr>
            <p:nvPr/>
          </p:nvSpPr>
          <p:spPr bwMode="auto">
            <a:xfrm>
              <a:off x="5141913" y="3740150"/>
              <a:ext cx="90487" cy="92075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Line 200"/>
            <p:cNvSpPr>
              <a:spLocks noChangeShapeType="1"/>
            </p:cNvSpPr>
            <p:nvPr/>
          </p:nvSpPr>
          <p:spPr bwMode="auto">
            <a:xfrm flipH="1" flipV="1">
              <a:off x="5222875" y="3822700"/>
              <a:ext cx="93663" cy="90488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Line 201"/>
            <p:cNvSpPr>
              <a:spLocks noChangeShapeType="1"/>
            </p:cNvSpPr>
            <p:nvPr/>
          </p:nvSpPr>
          <p:spPr bwMode="auto">
            <a:xfrm>
              <a:off x="5237163" y="3784600"/>
              <a:ext cx="131762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Line 202"/>
            <p:cNvSpPr>
              <a:spLocks noChangeShapeType="1"/>
            </p:cNvSpPr>
            <p:nvPr/>
          </p:nvSpPr>
          <p:spPr bwMode="auto">
            <a:xfrm flipV="1">
              <a:off x="5186363" y="3603625"/>
              <a:ext cx="0" cy="131763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 203"/>
            <p:cNvSpPr/>
            <p:nvPr/>
          </p:nvSpPr>
          <p:spPr bwMode="auto">
            <a:xfrm>
              <a:off x="5222875" y="3548063"/>
              <a:ext cx="201613" cy="201612"/>
            </a:xfrm>
            <a:custGeom>
              <a:avLst/>
              <a:gdLst>
                <a:gd name="T0" fmla="*/ 88 w 88"/>
                <a:gd name="T1" fmla="*/ 88 h 88"/>
                <a:gd name="T2" fmla="*/ 0 w 88"/>
                <a:gd name="T3" fmla="*/ 0 h 88"/>
                <a:gd name="T4" fmla="*/ 0 w 88"/>
                <a:gd name="T5" fmla="*/ 0 h 88"/>
                <a:gd name="T6" fmla="*/ 0 w 88"/>
                <a:gd name="T7" fmla="*/ 69 h 88"/>
                <a:gd name="T8" fmla="*/ 19 w 88"/>
                <a:gd name="T9" fmla="*/ 88 h 88"/>
                <a:gd name="T10" fmla="*/ 88 w 88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88" y="88"/>
                  </a:moveTo>
                  <a:cubicBezTo>
                    <a:pt x="88" y="39"/>
                    <a:pt x="4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9" y="77"/>
                    <a:pt x="19" y="88"/>
                  </a:cubicBezTo>
                  <a:lnTo>
                    <a:pt x="8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859958" y="5837342"/>
            <a:ext cx="419100" cy="382588"/>
            <a:chOff x="5005388" y="4641850"/>
            <a:chExt cx="419100" cy="382588"/>
          </a:xfrm>
        </p:grpSpPr>
        <p:sp>
          <p:nvSpPr>
            <p:cNvPr id="200" name="Freeform 204"/>
            <p:cNvSpPr/>
            <p:nvPr/>
          </p:nvSpPr>
          <p:spPr bwMode="auto">
            <a:xfrm>
              <a:off x="5005388" y="4859338"/>
              <a:ext cx="419100" cy="165100"/>
            </a:xfrm>
            <a:custGeom>
              <a:avLst/>
              <a:gdLst>
                <a:gd name="T0" fmla="*/ 0 w 184"/>
                <a:gd name="T1" fmla="*/ 0 h 72"/>
                <a:gd name="T2" fmla="*/ 184 w 184"/>
                <a:gd name="T3" fmla="*/ 0 h 72"/>
                <a:gd name="T4" fmla="*/ 184 w 184"/>
                <a:gd name="T5" fmla="*/ 56 h 72"/>
                <a:gd name="T6" fmla="*/ 168 w 184"/>
                <a:gd name="T7" fmla="*/ 72 h 72"/>
                <a:gd name="T8" fmla="*/ 16 w 184"/>
                <a:gd name="T9" fmla="*/ 72 h 72"/>
                <a:gd name="T10" fmla="*/ 0 w 184"/>
                <a:gd name="T11" fmla="*/ 56 h 72"/>
                <a:gd name="T12" fmla="*/ 0 w 184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2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5"/>
                    <a:pt x="177" y="72"/>
                    <a:pt x="16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7" y="72"/>
                    <a:pt x="0" y="65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205"/>
            <p:cNvSpPr/>
            <p:nvPr/>
          </p:nvSpPr>
          <p:spPr bwMode="auto">
            <a:xfrm>
              <a:off x="5005388" y="4714875"/>
              <a:ext cx="419100" cy="144463"/>
            </a:xfrm>
            <a:custGeom>
              <a:avLst/>
              <a:gdLst>
                <a:gd name="T0" fmla="*/ 0 w 436"/>
                <a:gd name="T1" fmla="*/ 151 h 151"/>
                <a:gd name="T2" fmla="*/ 0 w 436"/>
                <a:gd name="T3" fmla="*/ 0 h 151"/>
                <a:gd name="T4" fmla="*/ 436 w 436"/>
                <a:gd name="T5" fmla="*/ 0 h 151"/>
                <a:gd name="T6" fmla="*/ 436 w 43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151">
                  <a:moveTo>
                    <a:pt x="0" y="151"/>
                  </a:moveTo>
                  <a:lnTo>
                    <a:pt x="0" y="0"/>
                  </a:lnTo>
                  <a:lnTo>
                    <a:pt x="436" y="0"/>
                  </a:lnTo>
                  <a:lnTo>
                    <a:pt x="436" y="151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206"/>
            <p:cNvSpPr/>
            <p:nvPr/>
          </p:nvSpPr>
          <p:spPr bwMode="auto">
            <a:xfrm>
              <a:off x="5095875" y="4659313"/>
              <a:ext cx="73025" cy="55562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0 w 32"/>
                <a:gd name="T9" fmla="*/ 16 h 24"/>
                <a:gd name="T10" fmla="*/ 0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5168900" y="4641850"/>
              <a:ext cx="90488" cy="3651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208"/>
            <p:cNvSpPr/>
            <p:nvPr/>
          </p:nvSpPr>
          <p:spPr bwMode="auto">
            <a:xfrm>
              <a:off x="5259388" y="4659313"/>
              <a:ext cx="73025" cy="55562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8 h 24"/>
                <a:gd name="T6" fmla="*/ 16 w 32"/>
                <a:gd name="T7" fmla="*/ 16 h 24"/>
                <a:gd name="T8" fmla="*/ 32 w 32"/>
                <a:gd name="T9" fmla="*/ 16 h 24"/>
                <a:gd name="T10" fmla="*/ 32 w 32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5095875" y="4822825"/>
              <a:ext cx="55563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5278438" y="4822825"/>
              <a:ext cx="53975" cy="92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8007845" y="4743555"/>
            <a:ext cx="420688" cy="420687"/>
            <a:chOff x="7153275" y="3548063"/>
            <a:chExt cx="420688" cy="420687"/>
          </a:xfrm>
        </p:grpSpPr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7172325" y="3913188"/>
              <a:ext cx="55563" cy="55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7281863" y="3840163"/>
              <a:ext cx="55562" cy="12858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7391400" y="3749675"/>
              <a:ext cx="53975" cy="219075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7500938" y="3659188"/>
              <a:ext cx="53975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Line 215"/>
            <p:cNvSpPr>
              <a:spLocks noChangeShapeType="1"/>
            </p:cNvSpPr>
            <p:nvPr/>
          </p:nvSpPr>
          <p:spPr bwMode="auto">
            <a:xfrm flipH="1">
              <a:off x="7153275" y="3968750"/>
              <a:ext cx="4206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Line 216"/>
            <p:cNvSpPr>
              <a:spLocks noChangeShapeType="1"/>
            </p:cNvSpPr>
            <p:nvPr/>
          </p:nvSpPr>
          <p:spPr bwMode="auto">
            <a:xfrm flipH="1">
              <a:off x="7172325" y="3548063"/>
              <a:ext cx="382588" cy="3286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217"/>
            <p:cNvSpPr/>
            <p:nvPr/>
          </p:nvSpPr>
          <p:spPr bwMode="auto">
            <a:xfrm>
              <a:off x="7500938" y="3548063"/>
              <a:ext cx="53975" cy="55562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6934695" y="5873855"/>
            <a:ext cx="419100" cy="309562"/>
            <a:chOff x="6080125" y="4678363"/>
            <a:chExt cx="419100" cy="309562"/>
          </a:xfrm>
        </p:grpSpPr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080125" y="4678363"/>
              <a:ext cx="419100" cy="30956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Line 219"/>
            <p:cNvSpPr>
              <a:spLocks noChangeShapeType="1"/>
            </p:cNvSpPr>
            <p:nvPr/>
          </p:nvSpPr>
          <p:spPr bwMode="auto">
            <a:xfrm flipV="1">
              <a:off x="6134100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Line 220"/>
            <p:cNvSpPr>
              <a:spLocks noChangeShapeType="1"/>
            </p:cNvSpPr>
            <p:nvPr/>
          </p:nvSpPr>
          <p:spPr bwMode="auto">
            <a:xfrm flipV="1">
              <a:off x="6170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Line 221"/>
            <p:cNvSpPr>
              <a:spLocks noChangeShapeType="1"/>
            </p:cNvSpPr>
            <p:nvPr/>
          </p:nvSpPr>
          <p:spPr bwMode="auto">
            <a:xfrm flipV="1">
              <a:off x="6226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Line 222"/>
            <p:cNvSpPr>
              <a:spLocks noChangeShapeType="1"/>
            </p:cNvSpPr>
            <p:nvPr/>
          </p:nvSpPr>
          <p:spPr bwMode="auto">
            <a:xfrm flipV="1">
              <a:off x="6262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Line 223"/>
            <p:cNvSpPr>
              <a:spLocks noChangeShapeType="1"/>
            </p:cNvSpPr>
            <p:nvPr/>
          </p:nvSpPr>
          <p:spPr bwMode="auto">
            <a:xfrm flipV="1">
              <a:off x="6297613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Line 224"/>
            <p:cNvSpPr>
              <a:spLocks noChangeShapeType="1"/>
            </p:cNvSpPr>
            <p:nvPr/>
          </p:nvSpPr>
          <p:spPr bwMode="auto">
            <a:xfrm flipV="1">
              <a:off x="6353175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Line 225"/>
            <p:cNvSpPr>
              <a:spLocks noChangeShapeType="1"/>
            </p:cNvSpPr>
            <p:nvPr/>
          </p:nvSpPr>
          <p:spPr bwMode="auto">
            <a:xfrm flipV="1">
              <a:off x="6389688" y="4732338"/>
              <a:ext cx="0" cy="163512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Line 226"/>
            <p:cNvSpPr>
              <a:spLocks noChangeShapeType="1"/>
            </p:cNvSpPr>
            <p:nvPr/>
          </p:nvSpPr>
          <p:spPr bwMode="auto">
            <a:xfrm>
              <a:off x="6170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Line 227"/>
            <p:cNvSpPr>
              <a:spLocks noChangeShapeType="1"/>
            </p:cNvSpPr>
            <p:nvPr/>
          </p:nvSpPr>
          <p:spPr bwMode="auto">
            <a:xfrm>
              <a:off x="6226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Line 228"/>
            <p:cNvSpPr>
              <a:spLocks noChangeShapeType="1"/>
            </p:cNvSpPr>
            <p:nvPr/>
          </p:nvSpPr>
          <p:spPr bwMode="auto">
            <a:xfrm>
              <a:off x="6262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Line 229"/>
            <p:cNvSpPr>
              <a:spLocks noChangeShapeType="1"/>
            </p:cNvSpPr>
            <p:nvPr/>
          </p:nvSpPr>
          <p:spPr bwMode="auto">
            <a:xfrm>
              <a:off x="6297613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Line 230"/>
            <p:cNvSpPr>
              <a:spLocks noChangeShapeType="1"/>
            </p:cNvSpPr>
            <p:nvPr/>
          </p:nvSpPr>
          <p:spPr bwMode="auto">
            <a:xfrm>
              <a:off x="6353175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Line 231"/>
            <p:cNvSpPr>
              <a:spLocks noChangeShapeType="1"/>
            </p:cNvSpPr>
            <p:nvPr/>
          </p:nvSpPr>
          <p:spPr bwMode="auto">
            <a:xfrm>
              <a:off x="6389688" y="4932363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Line 232"/>
            <p:cNvSpPr>
              <a:spLocks noChangeShapeType="1"/>
            </p:cNvSpPr>
            <p:nvPr/>
          </p:nvSpPr>
          <p:spPr bwMode="auto">
            <a:xfrm flipV="1">
              <a:off x="6443663" y="4732338"/>
              <a:ext cx="0" cy="200025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8007845" y="5818292"/>
            <a:ext cx="420688" cy="419100"/>
            <a:chOff x="7153275" y="4622800"/>
            <a:chExt cx="420688" cy="419100"/>
          </a:xfrm>
        </p:grpSpPr>
        <p:sp>
          <p:nvSpPr>
            <p:cNvPr id="229" name="Oval 233"/>
            <p:cNvSpPr>
              <a:spLocks noChangeArrowheads="1"/>
            </p:cNvSpPr>
            <p:nvPr/>
          </p:nvSpPr>
          <p:spPr bwMode="auto">
            <a:xfrm>
              <a:off x="7300913" y="4859338"/>
              <a:ext cx="127000" cy="12858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Freeform 234"/>
            <p:cNvSpPr/>
            <p:nvPr/>
          </p:nvSpPr>
          <p:spPr bwMode="auto">
            <a:xfrm>
              <a:off x="7300913" y="4732338"/>
              <a:ext cx="127000" cy="6350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7172325" y="4805363"/>
              <a:ext cx="382588" cy="236537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Freeform 236"/>
            <p:cNvSpPr/>
            <p:nvPr/>
          </p:nvSpPr>
          <p:spPr bwMode="auto">
            <a:xfrm>
              <a:off x="7172325" y="4805363"/>
              <a:ext cx="55563" cy="53975"/>
            </a:xfrm>
            <a:custGeom>
              <a:avLst/>
              <a:gdLst>
                <a:gd name="T0" fmla="*/ 24 w 24"/>
                <a:gd name="T1" fmla="*/ 0 h 24"/>
                <a:gd name="T2" fmla="*/ 0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4" y="13"/>
                    <a:pt x="13" y="24"/>
                    <a:pt x="0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237"/>
            <p:cNvSpPr/>
            <p:nvPr/>
          </p:nvSpPr>
          <p:spPr bwMode="auto">
            <a:xfrm>
              <a:off x="7497763" y="4805363"/>
              <a:ext cx="55562" cy="53975"/>
            </a:xfrm>
            <a:custGeom>
              <a:avLst/>
              <a:gdLst>
                <a:gd name="T0" fmla="*/ 24 w 24"/>
                <a:gd name="T1" fmla="*/ 24 h 24"/>
                <a:gd name="T2" fmla="*/ 0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1" y="24"/>
                    <a:pt x="0" y="13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238"/>
            <p:cNvSpPr/>
            <p:nvPr/>
          </p:nvSpPr>
          <p:spPr bwMode="auto">
            <a:xfrm>
              <a:off x="7500938" y="4987925"/>
              <a:ext cx="53975" cy="53975"/>
            </a:xfrm>
            <a:custGeom>
              <a:avLst/>
              <a:gdLst>
                <a:gd name="T0" fmla="*/ 0 w 24"/>
                <a:gd name="T1" fmla="*/ 24 h 24"/>
                <a:gd name="T2" fmla="*/ 24 w 24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0" y="11"/>
                    <a:pt x="11" y="0"/>
                    <a:pt x="24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239"/>
            <p:cNvSpPr/>
            <p:nvPr/>
          </p:nvSpPr>
          <p:spPr bwMode="auto">
            <a:xfrm>
              <a:off x="7172325" y="4987925"/>
              <a:ext cx="55563" cy="53975"/>
            </a:xfrm>
            <a:custGeom>
              <a:avLst/>
              <a:gdLst>
                <a:gd name="T0" fmla="*/ 0 w 24"/>
                <a:gd name="T1" fmla="*/ 0 h 24"/>
                <a:gd name="T2" fmla="*/ 24 w 24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cubicBezTo>
                    <a:pt x="13" y="0"/>
                    <a:pt x="24" y="11"/>
                    <a:pt x="24" y="24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240"/>
            <p:cNvSpPr/>
            <p:nvPr/>
          </p:nvSpPr>
          <p:spPr bwMode="auto">
            <a:xfrm>
              <a:off x="7153275" y="4622800"/>
              <a:ext cx="420688" cy="246063"/>
            </a:xfrm>
            <a:custGeom>
              <a:avLst/>
              <a:gdLst>
                <a:gd name="T0" fmla="*/ 19 w 436"/>
                <a:gd name="T1" fmla="*/ 189 h 256"/>
                <a:gd name="T2" fmla="*/ 0 w 436"/>
                <a:gd name="T3" fmla="*/ 73 h 256"/>
                <a:gd name="T4" fmla="*/ 393 w 436"/>
                <a:gd name="T5" fmla="*/ 0 h 256"/>
                <a:gd name="T6" fmla="*/ 436 w 436"/>
                <a:gd name="T7" fmla="*/ 249 h 256"/>
                <a:gd name="T8" fmla="*/ 417 w 43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56">
                  <a:moveTo>
                    <a:pt x="19" y="189"/>
                  </a:moveTo>
                  <a:lnTo>
                    <a:pt x="0" y="73"/>
                  </a:lnTo>
                  <a:lnTo>
                    <a:pt x="393" y="0"/>
                  </a:lnTo>
                  <a:lnTo>
                    <a:pt x="436" y="249"/>
                  </a:lnTo>
                  <a:lnTo>
                    <a:pt x="417" y="256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241"/>
            <p:cNvSpPr/>
            <p:nvPr/>
          </p:nvSpPr>
          <p:spPr bwMode="auto">
            <a:xfrm>
              <a:off x="7164388" y="4683125"/>
              <a:ext cx="49212" cy="65088"/>
            </a:xfrm>
            <a:custGeom>
              <a:avLst/>
              <a:gdLst>
                <a:gd name="T0" fmla="*/ 20 w 22"/>
                <a:gd name="T1" fmla="*/ 0 h 29"/>
                <a:gd name="T2" fmla="*/ 0 w 22"/>
                <a:gd name="T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29">
                  <a:moveTo>
                    <a:pt x="20" y="0"/>
                  </a:moveTo>
                  <a:cubicBezTo>
                    <a:pt x="22" y="14"/>
                    <a:pt x="13" y="27"/>
                    <a:pt x="0" y="29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242"/>
            <p:cNvSpPr/>
            <p:nvPr/>
          </p:nvSpPr>
          <p:spPr bwMode="auto">
            <a:xfrm>
              <a:off x="7478713" y="4632325"/>
              <a:ext cx="63500" cy="52388"/>
            </a:xfrm>
            <a:custGeom>
              <a:avLst/>
              <a:gdLst>
                <a:gd name="T0" fmla="*/ 28 w 28"/>
                <a:gd name="T1" fmla="*/ 20 h 23"/>
                <a:gd name="T2" fmla="*/ 0 w 28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23">
                  <a:moveTo>
                    <a:pt x="28" y="20"/>
                  </a:moveTo>
                  <a:cubicBezTo>
                    <a:pt x="15" y="23"/>
                    <a:pt x="2" y="14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9084170" y="5891317"/>
            <a:ext cx="419100" cy="273050"/>
            <a:chOff x="8229600" y="4695825"/>
            <a:chExt cx="419100" cy="273050"/>
          </a:xfrm>
        </p:grpSpPr>
        <p:sp>
          <p:nvSpPr>
            <p:cNvPr id="242" name="Freeform 246"/>
            <p:cNvSpPr/>
            <p:nvPr/>
          </p:nvSpPr>
          <p:spPr bwMode="auto">
            <a:xfrm>
              <a:off x="8229600" y="4695825"/>
              <a:ext cx="419100" cy="273050"/>
            </a:xfrm>
            <a:custGeom>
              <a:avLst/>
              <a:gdLst>
                <a:gd name="T0" fmla="*/ 184 w 184"/>
                <a:gd name="T1" fmla="*/ 112 h 120"/>
                <a:gd name="T2" fmla="*/ 176 w 184"/>
                <a:gd name="T3" fmla="*/ 120 h 120"/>
                <a:gd name="T4" fmla="*/ 8 w 184"/>
                <a:gd name="T5" fmla="*/ 120 h 120"/>
                <a:gd name="T6" fmla="*/ 0 w 184"/>
                <a:gd name="T7" fmla="*/ 112 h 120"/>
                <a:gd name="T8" fmla="*/ 0 w 184"/>
                <a:gd name="T9" fmla="*/ 8 h 120"/>
                <a:gd name="T10" fmla="*/ 8 w 184"/>
                <a:gd name="T11" fmla="*/ 0 h 120"/>
                <a:gd name="T12" fmla="*/ 176 w 184"/>
                <a:gd name="T13" fmla="*/ 0 h 120"/>
                <a:gd name="T14" fmla="*/ 184 w 184"/>
                <a:gd name="T15" fmla="*/ 8 h 120"/>
                <a:gd name="T16" fmla="*/ 184 w 18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20">
                  <a:moveTo>
                    <a:pt x="184" y="112"/>
                  </a:moveTo>
                  <a:cubicBezTo>
                    <a:pt x="184" y="116"/>
                    <a:pt x="181" y="120"/>
                    <a:pt x="17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4" y="3"/>
                    <a:pt x="184" y="8"/>
                  </a:cubicBezTo>
                  <a:lnTo>
                    <a:pt x="184" y="112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Line 247"/>
            <p:cNvSpPr>
              <a:spLocks noChangeShapeType="1"/>
            </p:cNvSpPr>
            <p:nvPr/>
          </p:nvSpPr>
          <p:spPr bwMode="auto">
            <a:xfrm>
              <a:off x="8229600" y="4751388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Line 248"/>
            <p:cNvSpPr>
              <a:spLocks noChangeShapeType="1"/>
            </p:cNvSpPr>
            <p:nvPr/>
          </p:nvSpPr>
          <p:spPr bwMode="auto">
            <a:xfrm>
              <a:off x="8229600" y="4786313"/>
              <a:ext cx="41910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Line 249"/>
            <p:cNvSpPr>
              <a:spLocks noChangeShapeType="1"/>
            </p:cNvSpPr>
            <p:nvPr/>
          </p:nvSpPr>
          <p:spPr bwMode="auto">
            <a:xfrm>
              <a:off x="8283575" y="4895850"/>
              <a:ext cx="12858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250"/>
            <p:cNvSpPr/>
            <p:nvPr/>
          </p:nvSpPr>
          <p:spPr bwMode="auto">
            <a:xfrm>
              <a:off x="8502650" y="4859338"/>
              <a:ext cx="90488" cy="55562"/>
            </a:xfrm>
            <a:custGeom>
              <a:avLst/>
              <a:gdLst>
                <a:gd name="T0" fmla="*/ 28 w 40"/>
                <a:gd name="T1" fmla="*/ 0 h 24"/>
                <a:gd name="T2" fmla="*/ 20 w 40"/>
                <a:gd name="T3" fmla="*/ 3 h 24"/>
                <a:gd name="T4" fmla="*/ 12 w 40"/>
                <a:gd name="T5" fmla="*/ 0 h 24"/>
                <a:gd name="T6" fmla="*/ 0 w 40"/>
                <a:gd name="T7" fmla="*/ 12 h 24"/>
                <a:gd name="T8" fmla="*/ 12 w 40"/>
                <a:gd name="T9" fmla="*/ 24 h 24"/>
                <a:gd name="T10" fmla="*/ 20 w 40"/>
                <a:gd name="T11" fmla="*/ 21 h 24"/>
                <a:gd name="T12" fmla="*/ 28 w 40"/>
                <a:gd name="T13" fmla="*/ 24 h 24"/>
                <a:gd name="T14" fmla="*/ 40 w 40"/>
                <a:gd name="T15" fmla="*/ 12 h 24"/>
                <a:gd name="T16" fmla="*/ 28 w 4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28" y="0"/>
                  </a:moveTo>
                  <a:cubicBezTo>
                    <a:pt x="25" y="0"/>
                    <a:pt x="22" y="1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5" y="24"/>
                    <a:pt x="18" y="23"/>
                    <a:pt x="20" y="21"/>
                  </a:cubicBezTo>
                  <a:cubicBezTo>
                    <a:pt x="22" y="23"/>
                    <a:pt x="25" y="24"/>
                    <a:pt x="28" y="24"/>
                  </a:cubicBezTo>
                  <a:cubicBezTo>
                    <a:pt x="35" y="24"/>
                    <a:pt x="40" y="18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10257371" y="4747124"/>
            <a:ext cx="238032" cy="415795"/>
            <a:chOff x="9402801" y="3551632"/>
            <a:chExt cx="238032" cy="415795"/>
          </a:xfrm>
        </p:grpSpPr>
        <p:sp>
          <p:nvSpPr>
            <p:cNvPr id="258" name="Freeform 264"/>
            <p:cNvSpPr/>
            <p:nvPr/>
          </p:nvSpPr>
          <p:spPr bwMode="auto">
            <a:xfrm>
              <a:off x="9402801" y="3551632"/>
              <a:ext cx="238032" cy="415795"/>
            </a:xfrm>
            <a:custGeom>
              <a:avLst/>
              <a:gdLst>
                <a:gd name="T0" fmla="*/ 104 w 104"/>
                <a:gd name="T1" fmla="*/ 176 h 184"/>
                <a:gd name="T2" fmla="*/ 96 w 104"/>
                <a:gd name="T3" fmla="*/ 184 h 184"/>
                <a:gd name="T4" fmla="*/ 8 w 104"/>
                <a:gd name="T5" fmla="*/ 184 h 184"/>
                <a:gd name="T6" fmla="*/ 0 w 104"/>
                <a:gd name="T7" fmla="*/ 176 h 184"/>
                <a:gd name="T8" fmla="*/ 0 w 104"/>
                <a:gd name="T9" fmla="*/ 8 h 184"/>
                <a:gd name="T10" fmla="*/ 8 w 104"/>
                <a:gd name="T11" fmla="*/ 0 h 184"/>
                <a:gd name="T12" fmla="*/ 96 w 104"/>
                <a:gd name="T13" fmla="*/ 0 h 184"/>
                <a:gd name="T14" fmla="*/ 104 w 104"/>
                <a:gd name="T15" fmla="*/ 8 h 184"/>
                <a:gd name="T16" fmla="*/ 104 w 104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84">
                  <a:moveTo>
                    <a:pt x="104" y="176"/>
                  </a:moveTo>
                  <a:cubicBezTo>
                    <a:pt x="104" y="180"/>
                    <a:pt x="101" y="184"/>
                    <a:pt x="96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4" y="3"/>
                    <a:pt x="104" y="8"/>
                  </a:cubicBezTo>
                  <a:lnTo>
                    <a:pt x="104" y="17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Line 265"/>
            <p:cNvSpPr>
              <a:spLocks noChangeShapeType="1"/>
            </p:cNvSpPr>
            <p:nvPr/>
          </p:nvSpPr>
          <p:spPr bwMode="auto">
            <a:xfrm>
              <a:off x="9512735" y="3586122"/>
              <a:ext cx="19119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Oval 266"/>
            <p:cNvSpPr>
              <a:spLocks noChangeArrowheads="1"/>
            </p:cNvSpPr>
            <p:nvPr/>
          </p:nvSpPr>
          <p:spPr bwMode="auto">
            <a:xfrm>
              <a:off x="9503176" y="3894614"/>
              <a:ext cx="38238" cy="36406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Rectangle 267"/>
            <p:cNvSpPr>
              <a:spLocks noChangeArrowheads="1"/>
            </p:cNvSpPr>
            <p:nvPr/>
          </p:nvSpPr>
          <p:spPr bwMode="auto">
            <a:xfrm>
              <a:off x="9439127" y="3622528"/>
              <a:ext cx="165379" cy="234723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Line 268"/>
            <p:cNvSpPr>
              <a:spLocks noChangeShapeType="1"/>
            </p:cNvSpPr>
            <p:nvPr/>
          </p:nvSpPr>
          <p:spPr bwMode="auto">
            <a:xfrm>
              <a:off x="9475453" y="3586122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6" name="组合 315"/>
          <p:cNvGrpSpPr/>
          <p:nvPr/>
        </p:nvGrpSpPr>
        <p:grpSpPr>
          <a:xfrm>
            <a:off x="10165600" y="5815352"/>
            <a:ext cx="422529" cy="417711"/>
            <a:chOff x="9311030" y="4619860"/>
            <a:chExt cx="422529" cy="417711"/>
          </a:xfrm>
        </p:grpSpPr>
        <p:sp>
          <p:nvSpPr>
            <p:cNvPr id="263" name="Line 269"/>
            <p:cNvSpPr>
              <a:spLocks noChangeShapeType="1"/>
            </p:cNvSpPr>
            <p:nvPr/>
          </p:nvSpPr>
          <p:spPr bwMode="auto">
            <a:xfrm>
              <a:off x="9512735" y="4927395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Freeform 270"/>
            <p:cNvSpPr/>
            <p:nvPr/>
          </p:nvSpPr>
          <p:spPr bwMode="auto">
            <a:xfrm>
              <a:off x="9330149" y="4619860"/>
              <a:ext cx="384292" cy="190652"/>
            </a:xfrm>
            <a:custGeom>
              <a:avLst/>
              <a:gdLst>
                <a:gd name="T0" fmla="*/ 168 w 168"/>
                <a:gd name="T1" fmla="*/ 84 h 84"/>
                <a:gd name="T2" fmla="*/ 168 w 168"/>
                <a:gd name="T3" fmla="*/ 8 h 84"/>
                <a:gd name="T4" fmla="*/ 160 w 168"/>
                <a:gd name="T5" fmla="*/ 0 h 84"/>
                <a:gd name="T6" fmla="*/ 8 w 168"/>
                <a:gd name="T7" fmla="*/ 0 h 84"/>
                <a:gd name="T8" fmla="*/ 0 w 168"/>
                <a:gd name="T9" fmla="*/ 8 h 84"/>
                <a:gd name="T10" fmla="*/ 0 w 168"/>
                <a:gd name="T11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84">
                  <a:moveTo>
                    <a:pt x="168" y="84"/>
                  </a:moveTo>
                  <a:cubicBezTo>
                    <a:pt x="168" y="8"/>
                    <a:pt x="168" y="8"/>
                    <a:pt x="168" y="8"/>
                  </a:cubicBezTo>
                  <a:cubicBezTo>
                    <a:pt x="168" y="3"/>
                    <a:pt x="165" y="0"/>
                    <a:pt x="1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Line 271"/>
            <p:cNvSpPr>
              <a:spLocks noChangeShapeType="1"/>
            </p:cNvSpPr>
            <p:nvPr/>
          </p:nvSpPr>
          <p:spPr bwMode="auto">
            <a:xfrm>
              <a:off x="9512735" y="4873744"/>
              <a:ext cx="74564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Freeform 272"/>
            <p:cNvSpPr/>
            <p:nvPr/>
          </p:nvSpPr>
          <p:spPr bwMode="auto">
            <a:xfrm>
              <a:off x="9311030" y="4746323"/>
              <a:ext cx="201705" cy="290290"/>
            </a:xfrm>
            <a:custGeom>
              <a:avLst/>
              <a:gdLst>
                <a:gd name="T0" fmla="*/ 88 w 88"/>
                <a:gd name="T1" fmla="*/ 120 h 128"/>
                <a:gd name="T2" fmla="*/ 80 w 88"/>
                <a:gd name="T3" fmla="*/ 128 h 128"/>
                <a:gd name="T4" fmla="*/ 8 w 88"/>
                <a:gd name="T5" fmla="*/ 128 h 128"/>
                <a:gd name="T6" fmla="*/ 0 w 88"/>
                <a:gd name="T7" fmla="*/ 120 h 128"/>
                <a:gd name="T8" fmla="*/ 0 w 88"/>
                <a:gd name="T9" fmla="*/ 8 h 128"/>
                <a:gd name="T10" fmla="*/ 8 w 88"/>
                <a:gd name="T11" fmla="*/ 0 h 128"/>
                <a:gd name="T12" fmla="*/ 80 w 88"/>
                <a:gd name="T13" fmla="*/ 0 h 128"/>
                <a:gd name="T14" fmla="*/ 88 w 88"/>
                <a:gd name="T15" fmla="*/ 8 h 128"/>
                <a:gd name="T16" fmla="*/ 88 w 88"/>
                <a:gd name="T1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8">
                  <a:moveTo>
                    <a:pt x="88" y="120"/>
                  </a:moveTo>
                  <a:cubicBezTo>
                    <a:pt x="88" y="124"/>
                    <a:pt x="85" y="128"/>
                    <a:pt x="8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3"/>
                    <a:pt x="88" y="8"/>
                  </a:cubicBezTo>
                  <a:lnTo>
                    <a:pt x="88" y="120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Line 273"/>
            <p:cNvSpPr>
              <a:spLocks noChangeShapeType="1"/>
            </p:cNvSpPr>
            <p:nvPr/>
          </p:nvSpPr>
          <p:spPr bwMode="auto">
            <a:xfrm>
              <a:off x="941236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Rectangle 274"/>
            <p:cNvSpPr>
              <a:spLocks noChangeArrowheads="1"/>
            </p:cNvSpPr>
            <p:nvPr/>
          </p:nvSpPr>
          <p:spPr bwMode="auto">
            <a:xfrm>
              <a:off x="9347356" y="4782729"/>
              <a:ext cx="129053" cy="181072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Freeform 275"/>
            <p:cNvSpPr/>
            <p:nvPr/>
          </p:nvSpPr>
          <p:spPr bwMode="auto">
            <a:xfrm>
              <a:off x="9587299" y="4820093"/>
              <a:ext cx="146260" cy="217478"/>
            </a:xfrm>
            <a:custGeom>
              <a:avLst/>
              <a:gdLst>
                <a:gd name="T0" fmla="*/ 64 w 64"/>
                <a:gd name="T1" fmla="*/ 88 h 96"/>
                <a:gd name="T2" fmla="*/ 56 w 64"/>
                <a:gd name="T3" fmla="*/ 96 h 96"/>
                <a:gd name="T4" fmla="*/ 8 w 64"/>
                <a:gd name="T5" fmla="*/ 96 h 96"/>
                <a:gd name="T6" fmla="*/ 0 w 64"/>
                <a:gd name="T7" fmla="*/ 88 h 96"/>
                <a:gd name="T8" fmla="*/ 0 w 64"/>
                <a:gd name="T9" fmla="*/ 8 h 96"/>
                <a:gd name="T10" fmla="*/ 8 w 64"/>
                <a:gd name="T11" fmla="*/ 0 h 96"/>
                <a:gd name="T12" fmla="*/ 56 w 64"/>
                <a:gd name="T13" fmla="*/ 0 h 96"/>
                <a:gd name="T14" fmla="*/ 64 w 64"/>
                <a:gd name="T15" fmla="*/ 8 h 96"/>
                <a:gd name="T16" fmla="*/ 64 w 64"/>
                <a:gd name="T1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96">
                  <a:moveTo>
                    <a:pt x="64" y="88"/>
                  </a:moveTo>
                  <a:cubicBezTo>
                    <a:pt x="64" y="92"/>
                    <a:pt x="61" y="96"/>
                    <a:pt x="56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2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8"/>
                  </a:cubicBezTo>
                  <a:lnTo>
                    <a:pt x="64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Line 276"/>
            <p:cNvSpPr>
              <a:spLocks noChangeShapeType="1"/>
            </p:cNvSpPr>
            <p:nvPr/>
          </p:nvSpPr>
          <p:spPr bwMode="auto">
            <a:xfrm>
              <a:off x="9658040" y="5000207"/>
              <a:ext cx="0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Rectangle 277"/>
            <p:cNvSpPr>
              <a:spLocks noChangeArrowheads="1"/>
            </p:cNvSpPr>
            <p:nvPr/>
          </p:nvSpPr>
          <p:spPr bwMode="auto">
            <a:xfrm>
              <a:off x="9623625" y="4856499"/>
              <a:ext cx="72652" cy="108260"/>
            </a:xfrm>
            <a:prstGeom prst="rect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10165600" y="2604919"/>
            <a:ext cx="422530" cy="419627"/>
            <a:chOff x="9311030" y="1409427"/>
            <a:chExt cx="422530" cy="419627"/>
          </a:xfrm>
        </p:grpSpPr>
        <p:sp>
          <p:nvSpPr>
            <p:cNvPr id="277" name="Freeform 283"/>
            <p:cNvSpPr/>
            <p:nvPr/>
          </p:nvSpPr>
          <p:spPr bwMode="auto">
            <a:xfrm>
              <a:off x="9311030" y="1483197"/>
              <a:ext cx="422530" cy="128379"/>
            </a:xfrm>
            <a:custGeom>
              <a:avLst/>
              <a:gdLst>
                <a:gd name="T0" fmla="*/ 0 w 441"/>
                <a:gd name="T1" fmla="*/ 133 h 133"/>
                <a:gd name="T2" fmla="*/ 0 w 441"/>
                <a:gd name="T3" fmla="*/ 0 h 133"/>
                <a:gd name="T4" fmla="*/ 441 w 441"/>
                <a:gd name="T5" fmla="*/ 0 h 133"/>
                <a:gd name="T6" fmla="*/ 441 w 44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3">
                  <a:moveTo>
                    <a:pt x="0" y="133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133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Freeform 284"/>
            <p:cNvSpPr/>
            <p:nvPr/>
          </p:nvSpPr>
          <p:spPr bwMode="auto">
            <a:xfrm>
              <a:off x="9347356" y="1611576"/>
              <a:ext cx="348922" cy="217478"/>
            </a:xfrm>
            <a:custGeom>
              <a:avLst/>
              <a:gdLst>
                <a:gd name="T0" fmla="*/ 365 w 365"/>
                <a:gd name="T1" fmla="*/ 0 h 227"/>
                <a:gd name="T2" fmla="*/ 365 w 365"/>
                <a:gd name="T3" fmla="*/ 227 h 227"/>
                <a:gd name="T4" fmla="*/ 0 w 365"/>
                <a:gd name="T5" fmla="*/ 227 h 227"/>
                <a:gd name="T6" fmla="*/ 0 w 365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227">
                  <a:moveTo>
                    <a:pt x="365" y="0"/>
                  </a:moveTo>
                  <a:lnTo>
                    <a:pt x="365" y="227"/>
                  </a:lnTo>
                  <a:lnTo>
                    <a:pt x="0" y="227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Line 285"/>
            <p:cNvSpPr>
              <a:spLocks noChangeShapeType="1"/>
            </p:cNvSpPr>
            <p:nvPr/>
          </p:nvSpPr>
          <p:spPr bwMode="auto">
            <a:xfrm flipV="1">
              <a:off x="9494572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Line 286"/>
            <p:cNvSpPr>
              <a:spLocks noChangeShapeType="1"/>
            </p:cNvSpPr>
            <p:nvPr/>
          </p:nvSpPr>
          <p:spPr bwMode="auto">
            <a:xfrm>
              <a:off x="9549061" y="1483197"/>
              <a:ext cx="0" cy="345857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Oval 287"/>
            <p:cNvSpPr>
              <a:spLocks noChangeArrowheads="1"/>
            </p:cNvSpPr>
            <p:nvPr/>
          </p:nvSpPr>
          <p:spPr bwMode="auto">
            <a:xfrm>
              <a:off x="9530898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Oval 288"/>
            <p:cNvSpPr>
              <a:spLocks noChangeArrowheads="1"/>
            </p:cNvSpPr>
            <p:nvPr/>
          </p:nvSpPr>
          <p:spPr bwMode="auto">
            <a:xfrm>
              <a:off x="9439127" y="1409427"/>
              <a:ext cx="72652" cy="72812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Line 289"/>
            <p:cNvSpPr>
              <a:spLocks noChangeShapeType="1"/>
            </p:cNvSpPr>
            <p:nvPr/>
          </p:nvSpPr>
          <p:spPr bwMode="auto">
            <a:xfrm flipH="1">
              <a:off x="9311030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Line 290"/>
            <p:cNvSpPr>
              <a:spLocks noChangeShapeType="1"/>
            </p:cNvSpPr>
            <p:nvPr/>
          </p:nvSpPr>
          <p:spPr bwMode="auto">
            <a:xfrm flipH="1">
              <a:off x="9549061" y="1611576"/>
              <a:ext cx="184498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10165600" y="3694225"/>
            <a:ext cx="422529" cy="381304"/>
            <a:chOff x="9311030" y="2498733"/>
            <a:chExt cx="422529" cy="381304"/>
          </a:xfrm>
        </p:grpSpPr>
        <p:sp>
          <p:nvSpPr>
            <p:cNvPr id="285" name="Freeform 291"/>
            <p:cNvSpPr/>
            <p:nvPr/>
          </p:nvSpPr>
          <p:spPr bwMode="auto">
            <a:xfrm>
              <a:off x="9311030" y="2643398"/>
              <a:ext cx="293477" cy="236639"/>
            </a:xfrm>
            <a:custGeom>
              <a:avLst/>
              <a:gdLst>
                <a:gd name="T0" fmla="*/ 128 w 128"/>
                <a:gd name="T1" fmla="*/ 88 h 104"/>
                <a:gd name="T2" fmla="*/ 112 w 128"/>
                <a:gd name="T3" fmla="*/ 104 h 104"/>
                <a:gd name="T4" fmla="*/ 16 w 128"/>
                <a:gd name="T5" fmla="*/ 104 h 104"/>
                <a:gd name="T6" fmla="*/ 0 w 128"/>
                <a:gd name="T7" fmla="*/ 88 h 104"/>
                <a:gd name="T8" fmla="*/ 0 w 128"/>
                <a:gd name="T9" fmla="*/ 16 h 104"/>
                <a:gd name="T10" fmla="*/ 16 w 128"/>
                <a:gd name="T11" fmla="*/ 0 h 104"/>
                <a:gd name="T12" fmla="*/ 112 w 128"/>
                <a:gd name="T13" fmla="*/ 0 h 104"/>
                <a:gd name="T14" fmla="*/ 128 w 128"/>
                <a:gd name="T15" fmla="*/ 16 h 104"/>
                <a:gd name="T16" fmla="*/ 128 w 128"/>
                <a:gd name="T17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04">
                  <a:moveTo>
                    <a:pt x="128" y="88"/>
                  </a:moveTo>
                  <a:cubicBezTo>
                    <a:pt x="128" y="97"/>
                    <a:pt x="121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7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lnTo>
                    <a:pt x="128" y="8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Freeform 292"/>
            <p:cNvSpPr/>
            <p:nvPr/>
          </p:nvSpPr>
          <p:spPr bwMode="auto">
            <a:xfrm>
              <a:off x="9604506" y="2662560"/>
              <a:ext cx="129053" cy="198317"/>
            </a:xfrm>
            <a:custGeom>
              <a:avLst/>
              <a:gdLst>
                <a:gd name="T0" fmla="*/ 134 w 134"/>
                <a:gd name="T1" fmla="*/ 208 h 208"/>
                <a:gd name="T2" fmla="*/ 0 w 134"/>
                <a:gd name="T3" fmla="*/ 171 h 208"/>
                <a:gd name="T4" fmla="*/ 0 w 134"/>
                <a:gd name="T5" fmla="*/ 38 h 208"/>
                <a:gd name="T6" fmla="*/ 134 w 134"/>
                <a:gd name="T7" fmla="*/ 0 h 208"/>
                <a:gd name="T8" fmla="*/ 134 w 1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08">
                  <a:moveTo>
                    <a:pt x="134" y="208"/>
                  </a:moveTo>
                  <a:lnTo>
                    <a:pt x="0" y="171"/>
                  </a:lnTo>
                  <a:lnTo>
                    <a:pt x="0" y="38"/>
                  </a:lnTo>
                  <a:lnTo>
                    <a:pt x="134" y="0"/>
                  </a:lnTo>
                  <a:lnTo>
                    <a:pt x="134" y="208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Oval 293"/>
            <p:cNvSpPr>
              <a:spLocks noChangeArrowheads="1"/>
            </p:cNvSpPr>
            <p:nvPr/>
          </p:nvSpPr>
          <p:spPr bwMode="auto">
            <a:xfrm>
              <a:off x="9330149" y="2498733"/>
              <a:ext cx="127141" cy="127421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Oval 294"/>
            <p:cNvSpPr>
              <a:spLocks noChangeArrowheads="1"/>
            </p:cNvSpPr>
            <p:nvPr/>
          </p:nvSpPr>
          <p:spPr bwMode="auto">
            <a:xfrm>
              <a:off x="9475453" y="2535139"/>
              <a:ext cx="91771" cy="90057"/>
            </a:xfrm>
            <a:prstGeom prst="ellips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Freeform 295"/>
            <p:cNvSpPr/>
            <p:nvPr/>
          </p:nvSpPr>
          <p:spPr bwMode="auto">
            <a:xfrm>
              <a:off x="9347356" y="2789022"/>
              <a:ext cx="220824" cy="36406"/>
            </a:xfrm>
            <a:custGeom>
              <a:avLst/>
              <a:gdLst>
                <a:gd name="T0" fmla="*/ 88 w 96"/>
                <a:gd name="T1" fmla="*/ 16 h 16"/>
                <a:gd name="T2" fmla="*/ 96 w 96"/>
                <a:gd name="T3" fmla="*/ 8 h 16"/>
                <a:gd name="T4" fmla="*/ 88 w 96"/>
                <a:gd name="T5" fmla="*/ 0 h 16"/>
                <a:gd name="T6" fmla="*/ 8 w 96"/>
                <a:gd name="T7" fmla="*/ 0 h 16"/>
                <a:gd name="T8" fmla="*/ 0 w 96"/>
                <a:gd name="T9" fmla="*/ 8 h 16"/>
                <a:gd name="T10" fmla="*/ 8 w 96"/>
                <a:gd name="T11" fmla="*/ 16 h 16"/>
                <a:gd name="T12" fmla="*/ 88 w 9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16"/>
                  </a:moveTo>
                  <a:cubicBezTo>
                    <a:pt x="93" y="16"/>
                    <a:pt x="96" y="12"/>
                    <a:pt x="96" y="8"/>
                  </a:cubicBezTo>
                  <a:cubicBezTo>
                    <a:pt x="96" y="3"/>
                    <a:pt x="93" y="0"/>
                    <a:pt x="8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lnTo>
                    <a:pt x="88" y="16"/>
                  </a:lnTo>
                  <a:close/>
                </a:path>
              </a:pathLst>
            </a:cu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Line 296"/>
            <p:cNvSpPr>
              <a:spLocks noChangeShapeType="1"/>
            </p:cNvSpPr>
            <p:nvPr/>
          </p:nvSpPr>
          <p:spPr bwMode="auto">
            <a:xfrm>
              <a:off x="9530898" y="2698965"/>
              <a:ext cx="36326" cy="0"/>
            </a:xfrm>
            <a:prstGeom prst="line">
              <a:avLst/>
            </a:prstGeom>
            <a:noFill/>
            <a:ln w="30163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1426443" y="620608"/>
            <a:ext cx="9339114" cy="1611452"/>
            <a:chOff x="851371" y="5009914"/>
            <a:chExt cx="10635290" cy="1835106"/>
          </a:xfrm>
        </p:grpSpPr>
        <p:sp>
          <p:nvSpPr>
            <p:cNvPr id="330" name="矩形 51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</a:t>
              </a:r>
              <a:r>
                <a:rPr kumimoji="0" lang="zh-CN" altLang="en-US" sz="7725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  <a:r>
                <a:rPr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</a:t>
              </a:r>
              <a:r>
                <a:rPr kumimoji="0" lang="zh-CN" altLang="en-US" sz="7725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  <a:endParaRPr kumimoji="0" lang="zh-CN" altLang="en-US" sz="77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6443" y="504157"/>
            <a:ext cx="9339114" cy="1611452"/>
            <a:chOff x="851371" y="5009914"/>
            <a:chExt cx="10635290" cy="1835106"/>
          </a:xfrm>
        </p:grpSpPr>
        <p:sp>
          <p:nvSpPr>
            <p:cNvPr id="5" name="矩形 51"/>
            <p:cNvSpPr>
              <a:spLocks noChangeArrowheads="1"/>
            </p:cNvSpPr>
            <p:nvPr/>
          </p:nvSpPr>
          <p:spPr bwMode="auto">
            <a:xfrm>
              <a:off x="851371" y="5009914"/>
              <a:ext cx="10635290" cy="18351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zh-CN" sz="158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22617" y="5216411"/>
              <a:ext cx="9492799" cy="145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z="77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送可编辑学术图标</a:t>
              </a:r>
              <a:endParaRPr kumimoji="0" lang="zh-CN" altLang="en-US" sz="77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58881" y="5734664"/>
            <a:ext cx="420995" cy="447482"/>
            <a:chOff x="8424863" y="5900738"/>
            <a:chExt cx="479425" cy="509588"/>
          </a:xfrm>
        </p:grpSpPr>
        <p:sp>
          <p:nvSpPr>
            <p:cNvPr id="746" name="Freeform 5"/>
            <p:cNvSpPr/>
            <p:nvPr/>
          </p:nvSpPr>
          <p:spPr bwMode="auto">
            <a:xfrm>
              <a:off x="8424863" y="5951538"/>
              <a:ext cx="479425" cy="458788"/>
            </a:xfrm>
            <a:custGeom>
              <a:avLst/>
              <a:gdLst>
                <a:gd name="T0" fmla="*/ 177 w 177"/>
                <a:gd name="T1" fmla="*/ 156 h 169"/>
                <a:gd name="T2" fmla="*/ 165 w 177"/>
                <a:gd name="T3" fmla="*/ 169 h 169"/>
                <a:gd name="T4" fmla="*/ 13 w 177"/>
                <a:gd name="T5" fmla="*/ 169 h 169"/>
                <a:gd name="T6" fmla="*/ 0 w 177"/>
                <a:gd name="T7" fmla="*/ 156 h 169"/>
                <a:gd name="T8" fmla="*/ 0 w 177"/>
                <a:gd name="T9" fmla="*/ 13 h 169"/>
                <a:gd name="T10" fmla="*/ 13 w 177"/>
                <a:gd name="T11" fmla="*/ 0 h 169"/>
                <a:gd name="T12" fmla="*/ 165 w 177"/>
                <a:gd name="T13" fmla="*/ 0 h 169"/>
                <a:gd name="T14" fmla="*/ 177 w 177"/>
                <a:gd name="T15" fmla="*/ 13 h 169"/>
                <a:gd name="T16" fmla="*/ 177 w 177"/>
                <a:gd name="T17" fmla="*/ 15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69">
                  <a:moveTo>
                    <a:pt x="177" y="156"/>
                  </a:moveTo>
                  <a:cubicBezTo>
                    <a:pt x="177" y="163"/>
                    <a:pt x="172" y="169"/>
                    <a:pt x="165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6" y="169"/>
                    <a:pt x="0" y="163"/>
                    <a:pt x="0" y="15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2" y="0"/>
                    <a:pt x="177" y="6"/>
                    <a:pt x="177" y="13"/>
                  </a:cubicBezTo>
                  <a:lnTo>
                    <a:pt x="177" y="15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7" name="Freeform 6"/>
            <p:cNvSpPr/>
            <p:nvPr/>
          </p:nvSpPr>
          <p:spPr bwMode="auto">
            <a:xfrm>
              <a:off x="8424863" y="5951538"/>
              <a:ext cx="479425" cy="98425"/>
            </a:xfrm>
            <a:custGeom>
              <a:avLst/>
              <a:gdLst>
                <a:gd name="T0" fmla="*/ 165 w 177"/>
                <a:gd name="T1" fmla="*/ 0 h 36"/>
                <a:gd name="T2" fmla="*/ 13 w 177"/>
                <a:gd name="T3" fmla="*/ 0 h 36"/>
                <a:gd name="T4" fmla="*/ 0 w 177"/>
                <a:gd name="T5" fmla="*/ 13 h 36"/>
                <a:gd name="T6" fmla="*/ 0 w 177"/>
                <a:gd name="T7" fmla="*/ 36 h 36"/>
                <a:gd name="T8" fmla="*/ 177 w 177"/>
                <a:gd name="T9" fmla="*/ 36 h 36"/>
                <a:gd name="T10" fmla="*/ 177 w 177"/>
                <a:gd name="T11" fmla="*/ 13 h 36"/>
                <a:gd name="T12" fmla="*/ 165 w 17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36">
                  <a:moveTo>
                    <a:pt x="1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6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8" name="Freeform 7"/>
            <p:cNvSpPr/>
            <p:nvPr/>
          </p:nvSpPr>
          <p:spPr bwMode="auto">
            <a:xfrm>
              <a:off x="8521701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9" name="Freeform 8"/>
            <p:cNvSpPr/>
            <p:nvPr/>
          </p:nvSpPr>
          <p:spPr bwMode="auto">
            <a:xfrm>
              <a:off x="8751888" y="5900738"/>
              <a:ext cx="53975" cy="104775"/>
            </a:xfrm>
            <a:custGeom>
              <a:avLst/>
              <a:gdLst>
                <a:gd name="T0" fmla="*/ 20 w 20"/>
                <a:gd name="T1" fmla="*/ 29 h 39"/>
                <a:gd name="T2" fmla="*/ 10 w 20"/>
                <a:gd name="T3" fmla="*/ 39 h 39"/>
                <a:gd name="T4" fmla="*/ 10 w 20"/>
                <a:gd name="T5" fmla="*/ 39 h 39"/>
                <a:gd name="T6" fmla="*/ 0 w 20"/>
                <a:gd name="T7" fmla="*/ 29 h 39"/>
                <a:gd name="T8" fmla="*/ 0 w 20"/>
                <a:gd name="T9" fmla="*/ 10 h 39"/>
                <a:gd name="T10" fmla="*/ 10 w 20"/>
                <a:gd name="T11" fmla="*/ 0 h 39"/>
                <a:gd name="T12" fmla="*/ 10 w 20"/>
                <a:gd name="T13" fmla="*/ 0 h 39"/>
                <a:gd name="T14" fmla="*/ 20 w 20"/>
                <a:gd name="T15" fmla="*/ 10 h 39"/>
                <a:gd name="T16" fmla="*/ 20 w 20"/>
                <a:gd name="T17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9">
                  <a:moveTo>
                    <a:pt x="20" y="29"/>
                  </a:moveTo>
                  <a:cubicBezTo>
                    <a:pt x="20" y="34"/>
                    <a:pt x="16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9"/>
                    <a:pt x="0" y="34"/>
                    <a:pt x="0" y="2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0" name="Freeform 9"/>
            <p:cNvSpPr/>
            <p:nvPr/>
          </p:nvSpPr>
          <p:spPr bwMode="auto">
            <a:xfrm>
              <a:off x="848360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1" name="Freeform 10"/>
            <p:cNvSpPr/>
            <p:nvPr/>
          </p:nvSpPr>
          <p:spPr bwMode="auto">
            <a:xfrm>
              <a:off x="8667751" y="6096001"/>
              <a:ext cx="138113" cy="246063"/>
            </a:xfrm>
            <a:custGeom>
              <a:avLst/>
              <a:gdLst>
                <a:gd name="T0" fmla="*/ 50 w 87"/>
                <a:gd name="T1" fmla="*/ 0 h 155"/>
                <a:gd name="T2" fmla="*/ 50 w 87"/>
                <a:gd name="T3" fmla="*/ 0 h 155"/>
                <a:gd name="T4" fmla="*/ 87 w 87"/>
                <a:gd name="T5" fmla="*/ 0 h 155"/>
                <a:gd name="T6" fmla="*/ 87 w 87"/>
                <a:gd name="T7" fmla="*/ 155 h 155"/>
                <a:gd name="T8" fmla="*/ 50 w 87"/>
                <a:gd name="T9" fmla="*/ 155 h 155"/>
                <a:gd name="T10" fmla="*/ 50 w 87"/>
                <a:gd name="T11" fmla="*/ 49 h 155"/>
                <a:gd name="T12" fmla="*/ 26 w 87"/>
                <a:gd name="T13" fmla="*/ 73 h 155"/>
                <a:gd name="T14" fmla="*/ 0 w 87"/>
                <a:gd name="T15" fmla="*/ 49 h 155"/>
                <a:gd name="T16" fmla="*/ 50 w 87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55">
                  <a:moveTo>
                    <a:pt x="50" y="0"/>
                  </a:moveTo>
                  <a:lnTo>
                    <a:pt x="50" y="0"/>
                  </a:lnTo>
                  <a:lnTo>
                    <a:pt x="87" y="0"/>
                  </a:lnTo>
                  <a:lnTo>
                    <a:pt x="87" y="155"/>
                  </a:lnTo>
                  <a:lnTo>
                    <a:pt x="50" y="155"/>
                  </a:lnTo>
                  <a:lnTo>
                    <a:pt x="50" y="49"/>
                  </a:lnTo>
                  <a:lnTo>
                    <a:pt x="26" y="73"/>
                  </a:lnTo>
                  <a:lnTo>
                    <a:pt x="0" y="4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423887" y="5752785"/>
            <a:ext cx="447482" cy="447482"/>
            <a:chOff x="7734301" y="5900738"/>
            <a:chExt cx="509588" cy="509588"/>
          </a:xfrm>
        </p:grpSpPr>
        <p:sp>
          <p:nvSpPr>
            <p:cNvPr id="744" name="Freeform 11"/>
            <p:cNvSpPr>
              <a:spLocks noEditPoints="1"/>
            </p:cNvSpPr>
            <p:nvPr/>
          </p:nvSpPr>
          <p:spPr bwMode="auto">
            <a:xfrm>
              <a:off x="7734301" y="5900738"/>
              <a:ext cx="509588" cy="509588"/>
            </a:xfrm>
            <a:custGeom>
              <a:avLst/>
              <a:gdLst>
                <a:gd name="T0" fmla="*/ 177 w 188"/>
                <a:gd name="T1" fmla="*/ 72 h 188"/>
                <a:gd name="T2" fmla="*/ 147 w 188"/>
                <a:gd name="T3" fmla="*/ 72 h 188"/>
                <a:gd name="T4" fmla="*/ 168 w 188"/>
                <a:gd name="T5" fmla="*/ 51 h 188"/>
                <a:gd name="T6" fmla="*/ 168 w 188"/>
                <a:gd name="T7" fmla="*/ 36 h 188"/>
                <a:gd name="T8" fmla="*/ 152 w 188"/>
                <a:gd name="T9" fmla="*/ 20 h 188"/>
                <a:gd name="T10" fmla="*/ 137 w 188"/>
                <a:gd name="T11" fmla="*/ 20 h 188"/>
                <a:gd name="T12" fmla="*/ 116 w 188"/>
                <a:gd name="T13" fmla="*/ 41 h 188"/>
                <a:gd name="T14" fmla="*/ 116 w 188"/>
                <a:gd name="T15" fmla="*/ 11 h 188"/>
                <a:gd name="T16" fmla="*/ 105 w 188"/>
                <a:gd name="T17" fmla="*/ 0 h 188"/>
                <a:gd name="T18" fmla="*/ 83 w 188"/>
                <a:gd name="T19" fmla="*/ 0 h 188"/>
                <a:gd name="T20" fmla="*/ 72 w 188"/>
                <a:gd name="T21" fmla="*/ 11 h 188"/>
                <a:gd name="T22" fmla="*/ 72 w 188"/>
                <a:gd name="T23" fmla="*/ 41 h 188"/>
                <a:gd name="T24" fmla="*/ 51 w 188"/>
                <a:gd name="T25" fmla="*/ 20 h 188"/>
                <a:gd name="T26" fmla="*/ 36 w 188"/>
                <a:gd name="T27" fmla="*/ 20 h 188"/>
                <a:gd name="T28" fmla="*/ 20 w 188"/>
                <a:gd name="T29" fmla="*/ 36 h 188"/>
                <a:gd name="T30" fmla="*/ 20 w 188"/>
                <a:gd name="T31" fmla="*/ 51 h 188"/>
                <a:gd name="T32" fmla="*/ 41 w 188"/>
                <a:gd name="T33" fmla="*/ 72 h 188"/>
                <a:gd name="T34" fmla="*/ 11 w 188"/>
                <a:gd name="T35" fmla="*/ 72 h 188"/>
                <a:gd name="T36" fmla="*/ 0 w 188"/>
                <a:gd name="T37" fmla="*/ 83 h 188"/>
                <a:gd name="T38" fmla="*/ 0 w 188"/>
                <a:gd name="T39" fmla="*/ 105 h 188"/>
                <a:gd name="T40" fmla="*/ 11 w 188"/>
                <a:gd name="T41" fmla="*/ 116 h 188"/>
                <a:gd name="T42" fmla="*/ 41 w 188"/>
                <a:gd name="T43" fmla="*/ 116 h 188"/>
                <a:gd name="T44" fmla="*/ 20 w 188"/>
                <a:gd name="T45" fmla="*/ 137 h 188"/>
                <a:gd name="T46" fmla="*/ 20 w 188"/>
                <a:gd name="T47" fmla="*/ 152 h 188"/>
                <a:gd name="T48" fmla="*/ 36 w 188"/>
                <a:gd name="T49" fmla="*/ 168 h 188"/>
                <a:gd name="T50" fmla="*/ 51 w 188"/>
                <a:gd name="T51" fmla="*/ 168 h 188"/>
                <a:gd name="T52" fmla="*/ 72 w 188"/>
                <a:gd name="T53" fmla="*/ 147 h 188"/>
                <a:gd name="T54" fmla="*/ 72 w 188"/>
                <a:gd name="T55" fmla="*/ 177 h 188"/>
                <a:gd name="T56" fmla="*/ 83 w 188"/>
                <a:gd name="T57" fmla="*/ 188 h 188"/>
                <a:gd name="T58" fmla="*/ 105 w 188"/>
                <a:gd name="T59" fmla="*/ 188 h 188"/>
                <a:gd name="T60" fmla="*/ 116 w 188"/>
                <a:gd name="T61" fmla="*/ 177 h 188"/>
                <a:gd name="T62" fmla="*/ 116 w 188"/>
                <a:gd name="T63" fmla="*/ 147 h 188"/>
                <a:gd name="T64" fmla="*/ 137 w 188"/>
                <a:gd name="T65" fmla="*/ 168 h 188"/>
                <a:gd name="T66" fmla="*/ 152 w 188"/>
                <a:gd name="T67" fmla="*/ 168 h 188"/>
                <a:gd name="T68" fmla="*/ 168 w 188"/>
                <a:gd name="T69" fmla="*/ 152 h 188"/>
                <a:gd name="T70" fmla="*/ 168 w 188"/>
                <a:gd name="T71" fmla="*/ 137 h 188"/>
                <a:gd name="T72" fmla="*/ 147 w 188"/>
                <a:gd name="T73" fmla="*/ 116 h 188"/>
                <a:gd name="T74" fmla="*/ 177 w 188"/>
                <a:gd name="T75" fmla="*/ 116 h 188"/>
                <a:gd name="T76" fmla="*/ 188 w 188"/>
                <a:gd name="T77" fmla="*/ 105 h 188"/>
                <a:gd name="T78" fmla="*/ 188 w 188"/>
                <a:gd name="T79" fmla="*/ 83 h 188"/>
                <a:gd name="T80" fmla="*/ 177 w 188"/>
                <a:gd name="T81" fmla="*/ 72 h 188"/>
                <a:gd name="T82" fmla="*/ 94 w 188"/>
                <a:gd name="T83" fmla="*/ 121 h 188"/>
                <a:gd name="T84" fmla="*/ 67 w 188"/>
                <a:gd name="T85" fmla="*/ 94 h 188"/>
                <a:gd name="T86" fmla="*/ 94 w 188"/>
                <a:gd name="T87" fmla="*/ 67 h 188"/>
                <a:gd name="T88" fmla="*/ 121 w 188"/>
                <a:gd name="T89" fmla="*/ 94 h 188"/>
                <a:gd name="T90" fmla="*/ 94 w 188"/>
                <a:gd name="T91" fmla="*/ 1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188">
                  <a:moveTo>
                    <a:pt x="177" y="72"/>
                  </a:moveTo>
                  <a:cubicBezTo>
                    <a:pt x="147" y="72"/>
                    <a:pt x="147" y="72"/>
                    <a:pt x="147" y="72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72" y="46"/>
                    <a:pt x="172" y="40"/>
                    <a:pt x="168" y="3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48" y="16"/>
                    <a:pt x="141" y="16"/>
                    <a:pt x="137" y="2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5"/>
                    <a:pt x="111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7" y="0"/>
                    <a:pt x="72" y="5"/>
                    <a:pt x="72" y="1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6" y="16"/>
                    <a:pt x="40" y="16"/>
                    <a:pt x="36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5" y="40"/>
                    <a:pt x="15" y="46"/>
                    <a:pt x="20" y="5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5" y="72"/>
                    <a:pt x="0" y="77"/>
                    <a:pt x="0" y="8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5" y="116"/>
                    <a:pt x="11" y="116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15" y="141"/>
                    <a:pt x="15" y="148"/>
                    <a:pt x="20" y="152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40" y="172"/>
                    <a:pt x="46" y="172"/>
                    <a:pt x="51" y="16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72" y="183"/>
                    <a:pt x="77" y="188"/>
                    <a:pt x="83" y="188"/>
                  </a:cubicBezTo>
                  <a:cubicBezTo>
                    <a:pt x="105" y="188"/>
                    <a:pt x="105" y="188"/>
                    <a:pt x="105" y="188"/>
                  </a:cubicBezTo>
                  <a:cubicBezTo>
                    <a:pt x="111" y="188"/>
                    <a:pt x="116" y="183"/>
                    <a:pt x="116" y="17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1" y="172"/>
                    <a:pt x="148" y="172"/>
                    <a:pt x="152" y="168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72" y="148"/>
                    <a:pt x="172" y="141"/>
                    <a:pt x="168" y="13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83" y="116"/>
                    <a:pt x="188" y="111"/>
                    <a:pt x="188" y="10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77"/>
                    <a:pt x="183" y="72"/>
                    <a:pt x="177" y="72"/>
                  </a:cubicBezTo>
                  <a:close/>
                  <a:moveTo>
                    <a:pt x="94" y="121"/>
                  </a:moveTo>
                  <a:cubicBezTo>
                    <a:pt x="79" y="121"/>
                    <a:pt x="67" y="109"/>
                    <a:pt x="67" y="94"/>
                  </a:cubicBezTo>
                  <a:cubicBezTo>
                    <a:pt x="67" y="79"/>
                    <a:pt x="79" y="67"/>
                    <a:pt x="94" y="67"/>
                  </a:cubicBezTo>
                  <a:cubicBezTo>
                    <a:pt x="109" y="67"/>
                    <a:pt x="121" y="79"/>
                    <a:pt x="121" y="94"/>
                  </a:cubicBezTo>
                  <a:cubicBezTo>
                    <a:pt x="121" y="109"/>
                    <a:pt x="109" y="121"/>
                    <a:pt x="94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5" name="Freeform 12"/>
            <p:cNvSpPr>
              <a:spLocks noEditPoints="1"/>
            </p:cNvSpPr>
            <p:nvPr/>
          </p:nvSpPr>
          <p:spPr bwMode="auto">
            <a:xfrm>
              <a:off x="7883526" y="6049963"/>
              <a:ext cx="207963" cy="211138"/>
            </a:xfrm>
            <a:custGeom>
              <a:avLst/>
              <a:gdLst>
                <a:gd name="T0" fmla="*/ 39 w 77"/>
                <a:gd name="T1" fmla="*/ 0 h 78"/>
                <a:gd name="T2" fmla="*/ 0 w 77"/>
                <a:gd name="T3" fmla="*/ 39 h 78"/>
                <a:gd name="T4" fmla="*/ 39 w 77"/>
                <a:gd name="T5" fmla="*/ 78 h 78"/>
                <a:gd name="T6" fmla="*/ 77 w 77"/>
                <a:gd name="T7" fmla="*/ 39 h 78"/>
                <a:gd name="T8" fmla="*/ 39 w 77"/>
                <a:gd name="T9" fmla="*/ 0 h 78"/>
                <a:gd name="T10" fmla="*/ 39 w 77"/>
                <a:gd name="T11" fmla="*/ 66 h 78"/>
                <a:gd name="T12" fmla="*/ 12 w 77"/>
                <a:gd name="T13" fmla="*/ 39 h 78"/>
                <a:gd name="T14" fmla="*/ 39 w 77"/>
                <a:gd name="T15" fmla="*/ 12 h 78"/>
                <a:gd name="T16" fmla="*/ 66 w 77"/>
                <a:gd name="T17" fmla="*/ 39 h 78"/>
                <a:gd name="T18" fmla="*/ 39 w 77"/>
                <a:gd name="T19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39" y="0"/>
                  </a:moveTo>
                  <a:cubicBezTo>
                    <a:pt x="18" y="0"/>
                    <a:pt x="0" y="18"/>
                    <a:pt x="0" y="39"/>
                  </a:cubicBezTo>
                  <a:cubicBezTo>
                    <a:pt x="0" y="60"/>
                    <a:pt x="18" y="78"/>
                    <a:pt x="39" y="78"/>
                  </a:cubicBezTo>
                  <a:cubicBezTo>
                    <a:pt x="60" y="78"/>
                    <a:pt x="77" y="60"/>
                    <a:pt x="77" y="39"/>
                  </a:cubicBezTo>
                  <a:cubicBezTo>
                    <a:pt x="77" y="18"/>
                    <a:pt x="60" y="0"/>
                    <a:pt x="39" y="0"/>
                  </a:cubicBezTo>
                  <a:close/>
                  <a:moveTo>
                    <a:pt x="39" y="66"/>
                  </a:moveTo>
                  <a:cubicBezTo>
                    <a:pt x="24" y="66"/>
                    <a:pt x="12" y="54"/>
                    <a:pt x="12" y="39"/>
                  </a:cubicBezTo>
                  <a:cubicBezTo>
                    <a:pt x="12" y="24"/>
                    <a:pt x="24" y="12"/>
                    <a:pt x="39" y="12"/>
                  </a:cubicBezTo>
                  <a:cubicBezTo>
                    <a:pt x="54" y="12"/>
                    <a:pt x="66" y="24"/>
                    <a:pt x="66" y="39"/>
                  </a:cubicBezTo>
                  <a:cubicBezTo>
                    <a:pt x="66" y="54"/>
                    <a:pt x="54" y="66"/>
                    <a:pt x="39" y="6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90282" y="5794606"/>
            <a:ext cx="446088" cy="362446"/>
            <a:chOff x="7058026" y="5948363"/>
            <a:chExt cx="508000" cy="412750"/>
          </a:xfrm>
        </p:grpSpPr>
        <p:sp>
          <p:nvSpPr>
            <p:cNvPr id="733" name="Freeform 13"/>
            <p:cNvSpPr/>
            <p:nvPr/>
          </p:nvSpPr>
          <p:spPr bwMode="auto">
            <a:xfrm>
              <a:off x="7058026" y="6092826"/>
              <a:ext cx="300038" cy="219075"/>
            </a:xfrm>
            <a:custGeom>
              <a:avLst/>
              <a:gdLst>
                <a:gd name="T0" fmla="*/ 111 w 111"/>
                <a:gd name="T1" fmla="*/ 71 h 81"/>
                <a:gd name="T2" fmla="*/ 100 w 111"/>
                <a:gd name="T3" fmla="*/ 81 h 81"/>
                <a:gd name="T4" fmla="*/ 11 w 111"/>
                <a:gd name="T5" fmla="*/ 81 h 81"/>
                <a:gd name="T6" fmla="*/ 0 w 111"/>
                <a:gd name="T7" fmla="*/ 71 h 81"/>
                <a:gd name="T8" fmla="*/ 0 w 111"/>
                <a:gd name="T9" fmla="*/ 10 h 81"/>
                <a:gd name="T10" fmla="*/ 11 w 111"/>
                <a:gd name="T11" fmla="*/ 0 h 81"/>
                <a:gd name="T12" fmla="*/ 100 w 111"/>
                <a:gd name="T13" fmla="*/ 0 h 81"/>
                <a:gd name="T14" fmla="*/ 111 w 111"/>
                <a:gd name="T15" fmla="*/ 10 h 81"/>
                <a:gd name="T16" fmla="*/ 111 w 111"/>
                <a:gd name="T17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81">
                  <a:moveTo>
                    <a:pt x="111" y="71"/>
                  </a:moveTo>
                  <a:cubicBezTo>
                    <a:pt x="111" y="76"/>
                    <a:pt x="106" y="81"/>
                    <a:pt x="100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5" y="81"/>
                    <a:pt x="0" y="76"/>
                    <a:pt x="0" y="7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6" y="0"/>
                    <a:pt x="111" y="4"/>
                    <a:pt x="111" y="10"/>
                  </a:cubicBezTo>
                  <a:lnTo>
                    <a:pt x="111" y="7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4" name="Freeform 14"/>
            <p:cNvSpPr/>
            <p:nvPr/>
          </p:nvSpPr>
          <p:spPr bwMode="auto">
            <a:xfrm>
              <a:off x="7116763" y="6281738"/>
              <a:ext cx="71438" cy="79375"/>
            </a:xfrm>
            <a:custGeom>
              <a:avLst/>
              <a:gdLst>
                <a:gd name="T0" fmla="*/ 45 w 45"/>
                <a:gd name="T1" fmla="*/ 0 h 50"/>
                <a:gd name="T2" fmla="*/ 0 w 45"/>
                <a:gd name="T3" fmla="*/ 0 h 50"/>
                <a:gd name="T4" fmla="*/ 24 w 45"/>
                <a:gd name="T5" fmla="*/ 50 h 50"/>
                <a:gd name="T6" fmla="*/ 45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45" y="0"/>
                  </a:moveTo>
                  <a:lnTo>
                    <a:pt x="0" y="0"/>
                  </a:lnTo>
                  <a:lnTo>
                    <a:pt x="24" y="5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5" name="Rectangle 15"/>
            <p:cNvSpPr>
              <a:spLocks noChangeArrowheads="1"/>
            </p:cNvSpPr>
            <p:nvPr/>
          </p:nvSpPr>
          <p:spPr bwMode="auto">
            <a:xfrm>
              <a:off x="7085013" y="6138863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6" name="Rectangle 16"/>
            <p:cNvSpPr>
              <a:spLocks noChangeArrowheads="1"/>
            </p:cNvSpPr>
            <p:nvPr/>
          </p:nvSpPr>
          <p:spPr bwMode="auto">
            <a:xfrm>
              <a:off x="7085013" y="6199188"/>
              <a:ext cx="24923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7" name="Rectangle 17"/>
            <p:cNvSpPr>
              <a:spLocks noChangeArrowheads="1"/>
            </p:cNvSpPr>
            <p:nvPr/>
          </p:nvSpPr>
          <p:spPr bwMode="auto">
            <a:xfrm>
              <a:off x="7085013" y="6254751"/>
              <a:ext cx="24923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8" name="Freeform 18"/>
            <p:cNvSpPr/>
            <p:nvPr/>
          </p:nvSpPr>
          <p:spPr bwMode="auto">
            <a:xfrm>
              <a:off x="7231063" y="5948363"/>
              <a:ext cx="334963" cy="282575"/>
            </a:xfrm>
            <a:custGeom>
              <a:avLst/>
              <a:gdLst>
                <a:gd name="T0" fmla="*/ 124 w 124"/>
                <a:gd name="T1" fmla="*/ 93 h 104"/>
                <a:gd name="T2" fmla="*/ 113 w 124"/>
                <a:gd name="T3" fmla="*/ 104 h 104"/>
                <a:gd name="T4" fmla="*/ 11 w 124"/>
                <a:gd name="T5" fmla="*/ 104 h 104"/>
                <a:gd name="T6" fmla="*/ 0 w 124"/>
                <a:gd name="T7" fmla="*/ 93 h 104"/>
                <a:gd name="T8" fmla="*/ 0 w 124"/>
                <a:gd name="T9" fmla="*/ 10 h 104"/>
                <a:gd name="T10" fmla="*/ 11 w 124"/>
                <a:gd name="T11" fmla="*/ 0 h 104"/>
                <a:gd name="T12" fmla="*/ 113 w 124"/>
                <a:gd name="T13" fmla="*/ 0 h 104"/>
                <a:gd name="T14" fmla="*/ 124 w 124"/>
                <a:gd name="T15" fmla="*/ 10 h 104"/>
                <a:gd name="T16" fmla="*/ 124 w 124"/>
                <a:gd name="T17" fmla="*/ 9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04">
                  <a:moveTo>
                    <a:pt x="124" y="93"/>
                  </a:moveTo>
                  <a:cubicBezTo>
                    <a:pt x="124" y="99"/>
                    <a:pt x="119" y="104"/>
                    <a:pt x="113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5" y="104"/>
                    <a:pt x="0" y="99"/>
                    <a:pt x="0" y="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9" y="0"/>
                    <a:pt x="124" y="5"/>
                    <a:pt x="124" y="10"/>
                  </a:cubicBezTo>
                  <a:lnTo>
                    <a:pt x="124" y="9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9" name="Freeform 19"/>
            <p:cNvSpPr/>
            <p:nvPr/>
          </p:nvSpPr>
          <p:spPr bwMode="auto">
            <a:xfrm>
              <a:off x="7434263" y="6216651"/>
              <a:ext cx="69850" cy="114300"/>
            </a:xfrm>
            <a:custGeom>
              <a:avLst/>
              <a:gdLst>
                <a:gd name="T0" fmla="*/ 44 w 44"/>
                <a:gd name="T1" fmla="*/ 0 h 72"/>
                <a:gd name="T2" fmla="*/ 0 w 44"/>
                <a:gd name="T3" fmla="*/ 0 h 72"/>
                <a:gd name="T4" fmla="*/ 24 w 44"/>
                <a:gd name="T5" fmla="*/ 72 h 72"/>
                <a:gd name="T6" fmla="*/ 44 w 4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2">
                  <a:moveTo>
                    <a:pt x="44" y="0"/>
                  </a:moveTo>
                  <a:lnTo>
                    <a:pt x="0" y="0"/>
                  </a:lnTo>
                  <a:lnTo>
                    <a:pt x="24" y="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0" name="Rectangle 20"/>
            <p:cNvSpPr>
              <a:spLocks noChangeArrowheads="1"/>
            </p:cNvSpPr>
            <p:nvPr/>
          </p:nvSpPr>
          <p:spPr bwMode="auto">
            <a:xfrm>
              <a:off x="7273926" y="5997576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1" name="Rectangle 21"/>
            <p:cNvSpPr>
              <a:spLocks noChangeArrowheads="1"/>
            </p:cNvSpPr>
            <p:nvPr/>
          </p:nvSpPr>
          <p:spPr bwMode="auto">
            <a:xfrm>
              <a:off x="7273926" y="6054726"/>
              <a:ext cx="2492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2" name="Rectangle 22"/>
            <p:cNvSpPr>
              <a:spLocks noChangeArrowheads="1"/>
            </p:cNvSpPr>
            <p:nvPr/>
          </p:nvSpPr>
          <p:spPr bwMode="auto">
            <a:xfrm>
              <a:off x="7273926" y="6115051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3" name="Rectangle 23"/>
            <p:cNvSpPr>
              <a:spLocks noChangeArrowheads="1"/>
            </p:cNvSpPr>
            <p:nvPr/>
          </p:nvSpPr>
          <p:spPr bwMode="auto">
            <a:xfrm>
              <a:off x="7273926" y="6173788"/>
              <a:ext cx="2492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Freeform 26"/>
          <p:cNvSpPr>
            <a:spLocks noEditPoints="1"/>
          </p:cNvSpPr>
          <p:nvPr/>
        </p:nvSpPr>
        <p:spPr bwMode="auto">
          <a:xfrm>
            <a:off x="7951101" y="5749997"/>
            <a:ext cx="451664" cy="451664"/>
          </a:xfrm>
          <a:custGeom>
            <a:avLst/>
            <a:gdLst>
              <a:gd name="T0" fmla="*/ 63 w 190"/>
              <a:gd name="T1" fmla="*/ 184 h 190"/>
              <a:gd name="T2" fmla="*/ 6 w 190"/>
              <a:gd name="T3" fmla="*/ 126 h 190"/>
              <a:gd name="T4" fmla="*/ 6 w 190"/>
              <a:gd name="T5" fmla="*/ 103 h 190"/>
              <a:gd name="T6" fmla="*/ 103 w 190"/>
              <a:gd name="T7" fmla="*/ 6 h 190"/>
              <a:gd name="T8" fmla="*/ 126 w 190"/>
              <a:gd name="T9" fmla="*/ 6 h 190"/>
              <a:gd name="T10" fmla="*/ 184 w 190"/>
              <a:gd name="T11" fmla="*/ 63 h 190"/>
              <a:gd name="T12" fmla="*/ 184 w 190"/>
              <a:gd name="T13" fmla="*/ 87 h 190"/>
              <a:gd name="T14" fmla="*/ 87 w 190"/>
              <a:gd name="T15" fmla="*/ 184 h 190"/>
              <a:gd name="T16" fmla="*/ 63 w 190"/>
              <a:gd name="T17" fmla="*/ 184 h 190"/>
              <a:gd name="T18" fmla="*/ 118 w 190"/>
              <a:gd name="T19" fmla="*/ 15 h 190"/>
              <a:gd name="T20" fmla="*/ 112 w 190"/>
              <a:gd name="T21" fmla="*/ 15 h 190"/>
              <a:gd name="T22" fmla="*/ 15 w 190"/>
              <a:gd name="T23" fmla="*/ 112 h 190"/>
              <a:gd name="T24" fmla="*/ 15 w 190"/>
              <a:gd name="T25" fmla="*/ 118 h 190"/>
              <a:gd name="T26" fmla="*/ 72 w 190"/>
              <a:gd name="T27" fmla="*/ 175 h 190"/>
              <a:gd name="T28" fmla="*/ 78 w 190"/>
              <a:gd name="T29" fmla="*/ 175 h 190"/>
              <a:gd name="T30" fmla="*/ 175 w 190"/>
              <a:gd name="T31" fmla="*/ 78 h 190"/>
              <a:gd name="T32" fmla="*/ 175 w 190"/>
              <a:gd name="T33" fmla="*/ 72 h 190"/>
              <a:gd name="T34" fmla="*/ 118 w 190"/>
              <a:gd name="T35" fmla="*/ 1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0" h="190">
                <a:moveTo>
                  <a:pt x="63" y="184"/>
                </a:moveTo>
                <a:cubicBezTo>
                  <a:pt x="6" y="126"/>
                  <a:pt x="6" y="126"/>
                  <a:pt x="6" y="126"/>
                </a:cubicBezTo>
                <a:cubicBezTo>
                  <a:pt x="0" y="120"/>
                  <a:pt x="0" y="110"/>
                  <a:pt x="6" y="103"/>
                </a:cubicBezTo>
                <a:cubicBezTo>
                  <a:pt x="103" y="6"/>
                  <a:pt x="103" y="6"/>
                  <a:pt x="103" y="6"/>
                </a:cubicBezTo>
                <a:cubicBezTo>
                  <a:pt x="110" y="0"/>
                  <a:pt x="120" y="0"/>
                  <a:pt x="126" y="6"/>
                </a:cubicBezTo>
                <a:cubicBezTo>
                  <a:pt x="184" y="63"/>
                  <a:pt x="184" y="63"/>
                  <a:pt x="184" y="63"/>
                </a:cubicBezTo>
                <a:cubicBezTo>
                  <a:pt x="190" y="70"/>
                  <a:pt x="190" y="80"/>
                  <a:pt x="184" y="87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0" y="190"/>
                  <a:pt x="70" y="190"/>
                  <a:pt x="63" y="184"/>
                </a:cubicBezTo>
                <a:close/>
                <a:moveTo>
                  <a:pt x="118" y="15"/>
                </a:moveTo>
                <a:cubicBezTo>
                  <a:pt x="116" y="13"/>
                  <a:pt x="113" y="13"/>
                  <a:pt x="112" y="15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3" y="114"/>
                  <a:pt x="13" y="116"/>
                  <a:pt x="15" y="118"/>
                </a:cubicBezTo>
                <a:cubicBezTo>
                  <a:pt x="72" y="175"/>
                  <a:pt x="72" y="175"/>
                  <a:pt x="72" y="175"/>
                </a:cubicBezTo>
                <a:cubicBezTo>
                  <a:pt x="74" y="177"/>
                  <a:pt x="76" y="177"/>
                  <a:pt x="78" y="175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7" y="76"/>
                  <a:pt x="177" y="74"/>
                  <a:pt x="175" y="72"/>
                </a:cubicBezTo>
                <a:lnTo>
                  <a:pt x="118" y="15"/>
                </a:lnTo>
                <a:close/>
              </a:path>
            </a:pathLst>
          </a:custGeom>
          <a:solidFill>
            <a:srgbClr val="5F3E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238406" y="5762544"/>
            <a:ext cx="425178" cy="427965"/>
            <a:chOff x="6389688" y="5911851"/>
            <a:chExt cx="484188" cy="487362"/>
          </a:xfrm>
        </p:grpSpPr>
        <p:sp>
          <p:nvSpPr>
            <p:cNvPr id="730" name="Freeform 24"/>
            <p:cNvSpPr/>
            <p:nvPr/>
          </p:nvSpPr>
          <p:spPr bwMode="auto">
            <a:xfrm>
              <a:off x="6697663" y="5911851"/>
              <a:ext cx="173038" cy="173038"/>
            </a:xfrm>
            <a:custGeom>
              <a:avLst/>
              <a:gdLst>
                <a:gd name="T0" fmla="*/ 47 w 64"/>
                <a:gd name="T1" fmla="*/ 60 h 64"/>
                <a:gd name="T2" fmla="*/ 33 w 64"/>
                <a:gd name="T3" fmla="*/ 60 h 64"/>
                <a:gd name="T4" fmla="*/ 4 w 64"/>
                <a:gd name="T5" fmla="*/ 31 h 64"/>
                <a:gd name="T6" fmla="*/ 4 w 64"/>
                <a:gd name="T7" fmla="*/ 16 h 64"/>
                <a:gd name="T8" fmla="*/ 17 w 64"/>
                <a:gd name="T9" fmla="*/ 4 h 64"/>
                <a:gd name="T10" fmla="*/ 31 w 64"/>
                <a:gd name="T11" fmla="*/ 4 h 64"/>
                <a:gd name="T12" fmla="*/ 60 w 64"/>
                <a:gd name="T13" fmla="*/ 33 h 64"/>
                <a:gd name="T14" fmla="*/ 60 w 64"/>
                <a:gd name="T15" fmla="*/ 47 h 64"/>
                <a:gd name="T16" fmla="*/ 47 w 64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47" y="60"/>
                  </a:moveTo>
                  <a:cubicBezTo>
                    <a:pt x="43" y="64"/>
                    <a:pt x="37" y="64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27"/>
                    <a:pt x="0" y="20"/>
                    <a:pt x="4" y="1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0"/>
                    <a:pt x="27" y="0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4" y="37"/>
                    <a:pt x="64" y="43"/>
                    <a:pt x="60" y="47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1" name="Freeform 25"/>
            <p:cNvSpPr/>
            <p:nvPr/>
          </p:nvSpPr>
          <p:spPr bwMode="auto">
            <a:xfrm>
              <a:off x="6389688" y="5916613"/>
              <a:ext cx="484188" cy="482600"/>
            </a:xfrm>
            <a:custGeom>
              <a:avLst/>
              <a:gdLst>
                <a:gd name="T0" fmla="*/ 117 w 305"/>
                <a:gd name="T1" fmla="*/ 304 h 304"/>
                <a:gd name="T2" fmla="*/ 0 w 305"/>
                <a:gd name="T3" fmla="*/ 186 h 304"/>
                <a:gd name="T4" fmla="*/ 187 w 305"/>
                <a:gd name="T5" fmla="*/ 0 h 304"/>
                <a:gd name="T6" fmla="*/ 305 w 305"/>
                <a:gd name="T7" fmla="*/ 118 h 304"/>
                <a:gd name="T8" fmla="*/ 117 w 305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4">
                  <a:moveTo>
                    <a:pt x="117" y="304"/>
                  </a:moveTo>
                  <a:lnTo>
                    <a:pt x="0" y="186"/>
                  </a:lnTo>
                  <a:lnTo>
                    <a:pt x="187" y="0"/>
                  </a:lnTo>
                  <a:lnTo>
                    <a:pt x="305" y="118"/>
                  </a:lnTo>
                  <a:lnTo>
                    <a:pt x="117" y="30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2" name="Freeform 27"/>
            <p:cNvSpPr/>
            <p:nvPr/>
          </p:nvSpPr>
          <p:spPr bwMode="auto">
            <a:xfrm>
              <a:off x="6483351" y="6046788"/>
              <a:ext cx="298450" cy="173038"/>
            </a:xfrm>
            <a:custGeom>
              <a:avLst/>
              <a:gdLst>
                <a:gd name="T0" fmla="*/ 144 w 188"/>
                <a:gd name="T1" fmla="*/ 0 h 109"/>
                <a:gd name="T2" fmla="*/ 188 w 188"/>
                <a:gd name="T3" fmla="*/ 44 h 109"/>
                <a:gd name="T4" fmla="*/ 104 w 188"/>
                <a:gd name="T5" fmla="*/ 68 h 109"/>
                <a:gd name="T6" fmla="*/ 138 w 188"/>
                <a:gd name="T7" fmla="*/ 102 h 109"/>
                <a:gd name="T8" fmla="*/ 0 w 188"/>
                <a:gd name="T9" fmla="*/ 109 h 109"/>
                <a:gd name="T10" fmla="*/ 65 w 188"/>
                <a:gd name="T11" fmla="*/ 82 h 109"/>
                <a:gd name="T12" fmla="*/ 31 w 188"/>
                <a:gd name="T13" fmla="*/ 49 h 109"/>
                <a:gd name="T14" fmla="*/ 144 w 188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09">
                  <a:moveTo>
                    <a:pt x="144" y="0"/>
                  </a:moveTo>
                  <a:lnTo>
                    <a:pt x="188" y="44"/>
                  </a:lnTo>
                  <a:lnTo>
                    <a:pt x="104" y="68"/>
                  </a:lnTo>
                  <a:lnTo>
                    <a:pt x="138" y="102"/>
                  </a:lnTo>
                  <a:lnTo>
                    <a:pt x="0" y="109"/>
                  </a:lnTo>
                  <a:lnTo>
                    <a:pt x="65" y="82"/>
                  </a:lnTo>
                  <a:lnTo>
                    <a:pt x="31" y="4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00618" y="5749997"/>
            <a:ext cx="450270" cy="451664"/>
            <a:chOff x="5702301" y="5897563"/>
            <a:chExt cx="512763" cy="514350"/>
          </a:xfrm>
        </p:grpSpPr>
        <p:sp>
          <p:nvSpPr>
            <p:cNvPr id="716" name="Freeform 28"/>
            <p:cNvSpPr/>
            <p:nvPr/>
          </p:nvSpPr>
          <p:spPr bwMode="auto">
            <a:xfrm>
              <a:off x="6042026" y="5897563"/>
              <a:ext cx="173038" cy="173038"/>
            </a:xfrm>
            <a:custGeom>
              <a:avLst/>
              <a:gdLst>
                <a:gd name="T0" fmla="*/ 38 w 64"/>
                <a:gd name="T1" fmla="*/ 64 h 64"/>
                <a:gd name="T2" fmla="*/ 31 w 64"/>
                <a:gd name="T3" fmla="*/ 57 h 64"/>
                <a:gd name="T4" fmla="*/ 51 w 64"/>
                <a:gd name="T5" fmla="*/ 37 h 64"/>
                <a:gd name="T6" fmla="*/ 51 w 64"/>
                <a:gd name="T7" fmla="*/ 31 h 64"/>
                <a:gd name="T8" fmla="*/ 33 w 64"/>
                <a:gd name="T9" fmla="*/ 13 h 64"/>
                <a:gd name="T10" fmla="*/ 27 w 64"/>
                <a:gd name="T11" fmla="*/ 13 h 64"/>
                <a:gd name="T12" fmla="*/ 7 w 64"/>
                <a:gd name="T13" fmla="*/ 33 h 64"/>
                <a:gd name="T14" fmla="*/ 0 w 64"/>
                <a:gd name="T15" fmla="*/ 25 h 64"/>
                <a:gd name="T16" fmla="*/ 20 w 64"/>
                <a:gd name="T17" fmla="*/ 6 h 64"/>
                <a:gd name="T18" fmla="*/ 40 w 64"/>
                <a:gd name="T19" fmla="*/ 5 h 64"/>
                <a:gd name="T20" fmla="*/ 59 w 64"/>
                <a:gd name="T21" fmla="*/ 23 h 64"/>
                <a:gd name="T22" fmla="*/ 58 w 64"/>
                <a:gd name="T23" fmla="*/ 44 h 64"/>
                <a:gd name="T24" fmla="*/ 38 w 64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38" y="64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5"/>
                    <a:pt x="53" y="32"/>
                    <a:pt x="51" y="3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1"/>
                    <a:pt x="29" y="11"/>
                    <a:pt x="27" y="1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5" y="0"/>
                    <a:pt x="35" y="0"/>
                    <a:pt x="40" y="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4" y="29"/>
                    <a:pt x="64" y="38"/>
                    <a:pt x="58" y="44"/>
                  </a:cubicBezTo>
                  <a:lnTo>
                    <a:pt x="38" y="6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7" name="Freeform 29"/>
            <p:cNvSpPr/>
            <p:nvPr/>
          </p:nvSpPr>
          <p:spPr bwMode="auto">
            <a:xfrm>
              <a:off x="6091238" y="5967413"/>
              <a:ext cx="50800" cy="55563"/>
            </a:xfrm>
            <a:custGeom>
              <a:avLst/>
              <a:gdLst>
                <a:gd name="T0" fmla="*/ 5 w 19"/>
                <a:gd name="T1" fmla="*/ 19 h 20"/>
                <a:gd name="T2" fmla="*/ 1 w 19"/>
                <a:gd name="T3" fmla="*/ 19 h 20"/>
                <a:gd name="T4" fmla="*/ 1 w 19"/>
                <a:gd name="T5" fmla="*/ 19 h 20"/>
                <a:gd name="T6" fmla="*/ 1 w 19"/>
                <a:gd name="T7" fmla="*/ 14 h 20"/>
                <a:gd name="T8" fmla="*/ 14 w 19"/>
                <a:gd name="T9" fmla="*/ 2 h 20"/>
                <a:gd name="T10" fmla="*/ 18 w 19"/>
                <a:gd name="T11" fmla="*/ 2 h 20"/>
                <a:gd name="T12" fmla="*/ 18 w 19"/>
                <a:gd name="T13" fmla="*/ 2 h 20"/>
                <a:gd name="T14" fmla="*/ 18 w 19"/>
                <a:gd name="T15" fmla="*/ 6 h 20"/>
                <a:gd name="T16" fmla="*/ 5 w 19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5" y="19"/>
                  </a:move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7" y="0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3"/>
                    <a:pt x="19" y="5"/>
                    <a:pt x="18" y="6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8" name="Freeform 30"/>
            <p:cNvSpPr/>
            <p:nvPr/>
          </p:nvSpPr>
          <p:spPr bwMode="auto">
            <a:xfrm>
              <a:off x="5702301" y="5951538"/>
              <a:ext cx="458788" cy="460375"/>
            </a:xfrm>
            <a:custGeom>
              <a:avLst/>
              <a:gdLst>
                <a:gd name="T0" fmla="*/ 4 w 170"/>
                <a:gd name="T1" fmla="*/ 127 h 170"/>
                <a:gd name="T2" fmla="*/ 4 w 170"/>
                <a:gd name="T3" fmla="*/ 143 h 170"/>
                <a:gd name="T4" fmla="*/ 27 w 170"/>
                <a:gd name="T5" fmla="*/ 165 h 170"/>
                <a:gd name="T6" fmla="*/ 43 w 170"/>
                <a:gd name="T7" fmla="*/ 165 h 170"/>
                <a:gd name="T8" fmla="*/ 170 w 170"/>
                <a:gd name="T9" fmla="*/ 39 h 170"/>
                <a:gd name="T10" fmla="*/ 131 w 170"/>
                <a:gd name="T11" fmla="*/ 0 h 170"/>
                <a:gd name="T12" fmla="*/ 4 w 170"/>
                <a:gd name="T13" fmla="*/ 1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4" y="127"/>
                  </a:moveTo>
                  <a:cubicBezTo>
                    <a:pt x="0" y="131"/>
                    <a:pt x="0" y="138"/>
                    <a:pt x="4" y="143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31" y="170"/>
                    <a:pt x="39" y="170"/>
                    <a:pt x="43" y="165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4" y="12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9" name="Freeform 31"/>
            <p:cNvSpPr/>
            <p:nvPr/>
          </p:nvSpPr>
          <p:spPr bwMode="auto">
            <a:xfrm>
              <a:off x="5837238" y="6249988"/>
              <a:ext cx="26988" cy="26988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0" name="Freeform 32"/>
            <p:cNvSpPr/>
            <p:nvPr/>
          </p:nvSpPr>
          <p:spPr bwMode="auto">
            <a:xfrm>
              <a:off x="5802313" y="6284913"/>
              <a:ext cx="26988" cy="25400"/>
            </a:xfrm>
            <a:custGeom>
              <a:avLst/>
              <a:gdLst>
                <a:gd name="T0" fmla="*/ 8 w 10"/>
                <a:gd name="T1" fmla="*/ 8 h 9"/>
                <a:gd name="T2" fmla="*/ 2 w 10"/>
                <a:gd name="T3" fmla="*/ 8 h 9"/>
                <a:gd name="T4" fmla="*/ 2 w 10"/>
                <a:gd name="T5" fmla="*/ 1 h 9"/>
                <a:gd name="T6" fmla="*/ 8 w 10"/>
                <a:gd name="T7" fmla="*/ 1 h 9"/>
                <a:gd name="T8" fmla="*/ 8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8"/>
                  </a:moveTo>
                  <a:cubicBezTo>
                    <a:pt x="7" y="9"/>
                    <a:pt x="4" y="9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1" name="Freeform 33"/>
            <p:cNvSpPr/>
            <p:nvPr/>
          </p:nvSpPr>
          <p:spPr bwMode="auto">
            <a:xfrm>
              <a:off x="5768976" y="6319838"/>
              <a:ext cx="23813" cy="25400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6"/>
                    <a:pt x="7" y="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2" name="Freeform 34"/>
            <p:cNvSpPr/>
            <p:nvPr/>
          </p:nvSpPr>
          <p:spPr bwMode="auto">
            <a:xfrm>
              <a:off x="5803901" y="6011863"/>
              <a:ext cx="298450" cy="298450"/>
            </a:xfrm>
            <a:custGeom>
              <a:avLst/>
              <a:gdLst>
                <a:gd name="T0" fmla="*/ 63 w 110"/>
                <a:gd name="T1" fmla="*/ 105 h 110"/>
                <a:gd name="T2" fmla="*/ 47 w 110"/>
                <a:gd name="T3" fmla="*/ 105 h 110"/>
                <a:gd name="T4" fmla="*/ 4 w 110"/>
                <a:gd name="T5" fmla="*/ 63 h 110"/>
                <a:gd name="T6" fmla="*/ 4 w 110"/>
                <a:gd name="T7" fmla="*/ 47 h 110"/>
                <a:gd name="T8" fmla="*/ 47 w 110"/>
                <a:gd name="T9" fmla="*/ 5 h 110"/>
                <a:gd name="T10" fmla="*/ 63 w 110"/>
                <a:gd name="T11" fmla="*/ 5 h 110"/>
                <a:gd name="T12" fmla="*/ 105 w 110"/>
                <a:gd name="T13" fmla="*/ 47 h 110"/>
                <a:gd name="T14" fmla="*/ 105 w 110"/>
                <a:gd name="T15" fmla="*/ 63 h 110"/>
                <a:gd name="T16" fmla="*/ 63 w 110"/>
                <a:gd name="T17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0">
                  <a:moveTo>
                    <a:pt x="63" y="105"/>
                  </a:moveTo>
                  <a:cubicBezTo>
                    <a:pt x="58" y="110"/>
                    <a:pt x="51" y="110"/>
                    <a:pt x="47" y="10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59"/>
                    <a:pt x="0" y="51"/>
                    <a:pt x="4" y="4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51" y="0"/>
                    <a:pt x="58" y="0"/>
                    <a:pt x="63" y="5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10" y="51"/>
                    <a:pt x="110" y="59"/>
                    <a:pt x="105" y="63"/>
                  </a:cubicBezTo>
                  <a:lnTo>
                    <a:pt x="63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3" name="Freeform 35"/>
            <p:cNvSpPr/>
            <p:nvPr/>
          </p:nvSpPr>
          <p:spPr bwMode="auto">
            <a:xfrm>
              <a:off x="5838826" y="6046788"/>
              <a:ext cx="228600" cy="227013"/>
            </a:xfrm>
            <a:custGeom>
              <a:avLst/>
              <a:gdLst>
                <a:gd name="T0" fmla="*/ 48 w 84"/>
                <a:gd name="T1" fmla="*/ 81 h 84"/>
                <a:gd name="T2" fmla="*/ 36 w 84"/>
                <a:gd name="T3" fmla="*/ 81 h 84"/>
                <a:gd name="T4" fmla="*/ 3 w 84"/>
                <a:gd name="T5" fmla="*/ 48 h 84"/>
                <a:gd name="T6" fmla="*/ 3 w 84"/>
                <a:gd name="T7" fmla="*/ 36 h 84"/>
                <a:gd name="T8" fmla="*/ 36 w 84"/>
                <a:gd name="T9" fmla="*/ 3 h 84"/>
                <a:gd name="T10" fmla="*/ 48 w 84"/>
                <a:gd name="T11" fmla="*/ 3 h 84"/>
                <a:gd name="T12" fmla="*/ 80 w 84"/>
                <a:gd name="T13" fmla="*/ 36 h 84"/>
                <a:gd name="T14" fmla="*/ 80 w 84"/>
                <a:gd name="T15" fmla="*/ 48 h 84"/>
                <a:gd name="T16" fmla="*/ 48 w 84"/>
                <a:gd name="T17" fmla="*/ 8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48" y="81"/>
                  </a:moveTo>
                  <a:cubicBezTo>
                    <a:pt x="44" y="84"/>
                    <a:pt x="39" y="84"/>
                    <a:pt x="36" y="81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5"/>
                    <a:pt x="0" y="39"/>
                    <a:pt x="3" y="3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0"/>
                    <a:pt x="44" y="0"/>
                    <a:pt x="48" y="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4" y="39"/>
                    <a:pt x="84" y="45"/>
                    <a:pt x="80" y="48"/>
                  </a:cubicBezTo>
                  <a:lnTo>
                    <a:pt x="48" y="8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4" name="Freeform 36"/>
            <p:cNvSpPr/>
            <p:nvPr/>
          </p:nvSpPr>
          <p:spPr bwMode="auto">
            <a:xfrm>
              <a:off x="5934076" y="6070601"/>
              <a:ext cx="60325" cy="57150"/>
            </a:xfrm>
            <a:custGeom>
              <a:avLst/>
              <a:gdLst>
                <a:gd name="T0" fmla="*/ 2 w 22"/>
                <a:gd name="T1" fmla="*/ 19 h 21"/>
                <a:gd name="T2" fmla="*/ 1 w 22"/>
                <a:gd name="T3" fmla="*/ 11 h 21"/>
                <a:gd name="T4" fmla="*/ 8 w 22"/>
                <a:gd name="T5" fmla="*/ 0 h 21"/>
                <a:gd name="T6" fmla="*/ 14 w 22"/>
                <a:gd name="T7" fmla="*/ 3 h 21"/>
                <a:gd name="T8" fmla="*/ 12 w 22"/>
                <a:gd name="T9" fmla="*/ 9 h 21"/>
                <a:gd name="T10" fmla="*/ 18 w 22"/>
                <a:gd name="T11" fmla="*/ 8 h 21"/>
                <a:gd name="T12" fmla="*/ 21 w 22"/>
                <a:gd name="T13" fmla="*/ 14 h 21"/>
                <a:gd name="T14" fmla="*/ 11 w 22"/>
                <a:gd name="T15" fmla="*/ 21 h 21"/>
                <a:gd name="T16" fmla="*/ 2 w 22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19"/>
                    <a:pt x="0" y="15"/>
                    <a:pt x="1" y="11"/>
                  </a:cubicBezTo>
                  <a:cubicBezTo>
                    <a:pt x="1" y="6"/>
                    <a:pt x="3" y="2"/>
                    <a:pt x="8" y="0"/>
                  </a:cubicBezTo>
                  <a:cubicBezTo>
                    <a:pt x="10" y="0"/>
                    <a:pt x="13" y="1"/>
                    <a:pt x="14" y="3"/>
                  </a:cubicBezTo>
                  <a:cubicBezTo>
                    <a:pt x="15" y="5"/>
                    <a:pt x="12" y="9"/>
                    <a:pt x="12" y="9"/>
                  </a:cubicBezTo>
                  <a:cubicBezTo>
                    <a:pt x="12" y="9"/>
                    <a:pt x="16" y="7"/>
                    <a:pt x="18" y="8"/>
                  </a:cubicBezTo>
                  <a:cubicBezTo>
                    <a:pt x="20" y="9"/>
                    <a:pt x="22" y="11"/>
                    <a:pt x="21" y="14"/>
                  </a:cubicBezTo>
                  <a:cubicBezTo>
                    <a:pt x="20" y="18"/>
                    <a:pt x="15" y="20"/>
                    <a:pt x="11" y="21"/>
                  </a:cubicBezTo>
                  <a:cubicBezTo>
                    <a:pt x="7" y="21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5" name="Freeform 37"/>
            <p:cNvSpPr/>
            <p:nvPr/>
          </p:nvSpPr>
          <p:spPr bwMode="auto">
            <a:xfrm>
              <a:off x="6002338" y="6116638"/>
              <a:ext cx="39688" cy="41275"/>
            </a:xfrm>
            <a:custGeom>
              <a:avLst/>
              <a:gdLst>
                <a:gd name="T0" fmla="*/ 15 w 15"/>
                <a:gd name="T1" fmla="*/ 14 h 15"/>
                <a:gd name="T2" fmla="*/ 13 w 15"/>
                <a:gd name="T3" fmla="*/ 14 h 15"/>
                <a:gd name="T4" fmla="*/ 1 w 15"/>
                <a:gd name="T5" fmla="*/ 2 h 15"/>
                <a:gd name="T6" fmla="*/ 1 w 15"/>
                <a:gd name="T7" fmla="*/ 0 h 15"/>
                <a:gd name="T8" fmla="*/ 1 w 15"/>
                <a:gd name="T9" fmla="*/ 0 h 15"/>
                <a:gd name="T10" fmla="*/ 3 w 15"/>
                <a:gd name="T11" fmla="*/ 0 h 15"/>
                <a:gd name="T12" fmla="*/ 15 w 15"/>
                <a:gd name="T13" fmla="*/ 12 h 15"/>
                <a:gd name="T14" fmla="*/ 15 w 15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4" y="15"/>
                    <a:pt x="13" y="15"/>
                    <a:pt x="13" y="1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4"/>
                    <a:pt x="15" y="1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6" name="Freeform 38"/>
            <p:cNvSpPr/>
            <p:nvPr/>
          </p:nvSpPr>
          <p:spPr bwMode="auto">
            <a:xfrm>
              <a:off x="5986463" y="6130926"/>
              <a:ext cx="42863" cy="42863"/>
            </a:xfrm>
            <a:custGeom>
              <a:avLst/>
              <a:gdLst>
                <a:gd name="T0" fmla="*/ 15 w 16"/>
                <a:gd name="T1" fmla="*/ 15 h 16"/>
                <a:gd name="T2" fmla="*/ 13 w 16"/>
                <a:gd name="T3" fmla="*/ 15 h 16"/>
                <a:gd name="T4" fmla="*/ 1 w 16"/>
                <a:gd name="T5" fmla="*/ 3 h 16"/>
                <a:gd name="T6" fmla="*/ 1 w 16"/>
                <a:gd name="T7" fmla="*/ 1 h 16"/>
                <a:gd name="T8" fmla="*/ 1 w 16"/>
                <a:gd name="T9" fmla="*/ 1 h 16"/>
                <a:gd name="T10" fmla="*/ 3 w 16"/>
                <a:gd name="T11" fmla="*/ 1 h 16"/>
                <a:gd name="T12" fmla="*/ 15 w 16"/>
                <a:gd name="T13" fmla="*/ 13 h 16"/>
                <a:gd name="T14" fmla="*/ 15 w 16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5" y="15"/>
                  </a:moveTo>
                  <a:cubicBezTo>
                    <a:pt x="14" y="16"/>
                    <a:pt x="14" y="16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7" name="Freeform 39"/>
            <p:cNvSpPr/>
            <p:nvPr/>
          </p:nvSpPr>
          <p:spPr bwMode="auto">
            <a:xfrm>
              <a:off x="5969001" y="6146801"/>
              <a:ext cx="44450" cy="41275"/>
            </a:xfrm>
            <a:custGeom>
              <a:avLst/>
              <a:gdLst>
                <a:gd name="T0" fmla="*/ 15 w 16"/>
                <a:gd name="T1" fmla="*/ 15 h 15"/>
                <a:gd name="T2" fmla="*/ 13 w 16"/>
                <a:gd name="T3" fmla="*/ 15 h 15"/>
                <a:gd name="T4" fmla="*/ 1 w 16"/>
                <a:gd name="T5" fmla="*/ 3 h 15"/>
                <a:gd name="T6" fmla="*/ 1 w 16"/>
                <a:gd name="T7" fmla="*/ 1 h 15"/>
                <a:gd name="T8" fmla="*/ 1 w 16"/>
                <a:gd name="T9" fmla="*/ 1 h 15"/>
                <a:gd name="T10" fmla="*/ 3 w 16"/>
                <a:gd name="T11" fmla="*/ 1 h 15"/>
                <a:gd name="T12" fmla="*/ 15 w 16"/>
                <a:gd name="T13" fmla="*/ 13 h 15"/>
                <a:gd name="T14" fmla="*/ 15 w 1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15" y="15"/>
                  </a:moveTo>
                  <a:cubicBezTo>
                    <a:pt x="15" y="15"/>
                    <a:pt x="14" y="15"/>
                    <a:pt x="13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4"/>
                    <a:pt x="15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8" name="Freeform 40"/>
            <p:cNvSpPr/>
            <p:nvPr/>
          </p:nvSpPr>
          <p:spPr bwMode="auto">
            <a:xfrm>
              <a:off x="5883276" y="6115051"/>
              <a:ext cx="65088" cy="88900"/>
            </a:xfrm>
            <a:custGeom>
              <a:avLst/>
              <a:gdLst>
                <a:gd name="T0" fmla="*/ 3 w 24"/>
                <a:gd name="T1" fmla="*/ 31 h 33"/>
                <a:gd name="T2" fmla="*/ 2 w 24"/>
                <a:gd name="T3" fmla="*/ 27 h 33"/>
                <a:gd name="T4" fmla="*/ 17 w 24"/>
                <a:gd name="T5" fmla="*/ 13 h 33"/>
                <a:gd name="T6" fmla="*/ 11 w 24"/>
                <a:gd name="T7" fmla="*/ 7 h 33"/>
                <a:gd name="T8" fmla="*/ 6 w 24"/>
                <a:gd name="T9" fmla="*/ 13 h 33"/>
                <a:gd name="T10" fmla="*/ 2 w 24"/>
                <a:gd name="T11" fmla="*/ 13 h 33"/>
                <a:gd name="T12" fmla="*/ 1 w 24"/>
                <a:gd name="T13" fmla="*/ 9 h 33"/>
                <a:gd name="T14" fmla="*/ 9 w 24"/>
                <a:gd name="T15" fmla="*/ 1 h 33"/>
                <a:gd name="T16" fmla="*/ 13 w 24"/>
                <a:gd name="T17" fmla="*/ 2 h 33"/>
                <a:gd name="T18" fmla="*/ 23 w 24"/>
                <a:gd name="T19" fmla="*/ 11 h 33"/>
                <a:gd name="T20" fmla="*/ 23 w 24"/>
                <a:gd name="T21" fmla="*/ 15 h 33"/>
                <a:gd name="T22" fmla="*/ 7 w 24"/>
                <a:gd name="T23" fmla="*/ 32 h 33"/>
                <a:gd name="T24" fmla="*/ 3 w 24"/>
                <a:gd name="T25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3">
                  <a:moveTo>
                    <a:pt x="3" y="31"/>
                  </a:moveTo>
                  <a:cubicBezTo>
                    <a:pt x="2" y="30"/>
                    <a:pt x="1" y="28"/>
                    <a:pt x="2" y="2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3" y="14"/>
                    <a:pt x="2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2" y="0"/>
                    <a:pt x="13" y="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4"/>
                    <a:pt x="23" y="1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4" y="33"/>
                    <a:pt x="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9" name="Freeform 41"/>
            <p:cNvSpPr>
              <a:spLocks noEditPoints="1"/>
            </p:cNvSpPr>
            <p:nvPr/>
          </p:nvSpPr>
          <p:spPr bwMode="auto">
            <a:xfrm>
              <a:off x="5929313" y="6162676"/>
              <a:ext cx="66675" cy="90488"/>
            </a:xfrm>
            <a:custGeom>
              <a:avLst/>
              <a:gdLst>
                <a:gd name="T0" fmla="*/ 4 w 25"/>
                <a:gd name="T1" fmla="*/ 31 h 33"/>
                <a:gd name="T2" fmla="*/ 3 w 25"/>
                <a:gd name="T3" fmla="*/ 27 h 33"/>
                <a:gd name="T4" fmla="*/ 10 w 25"/>
                <a:gd name="T5" fmla="*/ 21 h 33"/>
                <a:gd name="T6" fmla="*/ 2 w 25"/>
                <a:gd name="T7" fmla="*/ 13 h 33"/>
                <a:gd name="T8" fmla="*/ 1 w 25"/>
                <a:gd name="T9" fmla="*/ 9 h 33"/>
                <a:gd name="T10" fmla="*/ 10 w 25"/>
                <a:gd name="T11" fmla="*/ 1 h 33"/>
                <a:gd name="T12" fmla="*/ 14 w 25"/>
                <a:gd name="T13" fmla="*/ 1 h 33"/>
                <a:gd name="T14" fmla="*/ 23 w 25"/>
                <a:gd name="T15" fmla="*/ 11 h 33"/>
                <a:gd name="T16" fmla="*/ 24 w 25"/>
                <a:gd name="T17" fmla="*/ 15 h 33"/>
                <a:gd name="T18" fmla="*/ 8 w 25"/>
                <a:gd name="T19" fmla="*/ 32 h 33"/>
                <a:gd name="T20" fmla="*/ 4 w 25"/>
                <a:gd name="T21" fmla="*/ 31 h 33"/>
                <a:gd name="T22" fmla="*/ 8 w 25"/>
                <a:gd name="T23" fmla="*/ 12 h 33"/>
                <a:gd name="T24" fmla="*/ 13 w 25"/>
                <a:gd name="T25" fmla="*/ 17 h 33"/>
                <a:gd name="T26" fmla="*/ 18 w 25"/>
                <a:gd name="T27" fmla="*/ 13 h 33"/>
                <a:gd name="T28" fmla="*/ 12 w 25"/>
                <a:gd name="T29" fmla="*/ 7 h 33"/>
                <a:gd name="T30" fmla="*/ 8 w 25"/>
                <a:gd name="T3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3">
                  <a:moveTo>
                    <a:pt x="4" y="31"/>
                  </a:moveTo>
                  <a:cubicBezTo>
                    <a:pt x="2" y="30"/>
                    <a:pt x="2" y="28"/>
                    <a:pt x="3" y="27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2"/>
                    <a:pt x="0" y="10"/>
                    <a:pt x="1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0"/>
                    <a:pt x="14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3"/>
                    <a:pt x="25" y="14"/>
                    <a:pt x="24" y="1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3"/>
                    <a:pt x="5" y="32"/>
                    <a:pt x="4" y="31"/>
                  </a:cubicBezTo>
                  <a:close/>
                  <a:moveTo>
                    <a:pt x="8" y="12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58649" y="5797394"/>
            <a:ext cx="454452" cy="356870"/>
            <a:chOff x="5027613" y="5951538"/>
            <a:chExt cx="517525" cy="406400"/>
          </a:xfrm>
        </p:grpSpPr>
        <p:sp>
          <p:nvSpPr>
            <p:cNvPr id="709" name="Freeform 42"/>
            <p:cNvSpPr/>
            <p:nvPr/>
          </p:nvSpPr>
          <p:spPr bwMode="auto">
            <a:xfrm>
              <a:off x="5373688" y="5978526"/>
              <a:ext cx="171450" cy="252413"/>
            </a:xfrm>
            <a:custGeom>
              <a:avLst/>
              <a:gdLst>
                <a:gd name="T0" fmla="*/ 7 w 63"/>
                <a:gd name="T1" fmla="*/ 93 h 93"/>
                <a:gd name="T2" fmla="*/ 6 w 63"/>
                <a:gd name="T3" fmla="*/ 79 h 93"/>
                <a:gd name="T4" fmla="*/ 42 w 63"/>
                <a:gd name="T5" fmla="*/ 45 h 93"/>
                <a:gd name="T6" fmla="*/ 44 w 63"/>
                <a:gd name="T7" fmla="*/ 17 h 93"/>
                <a:gd name="T8" fmla="*/ 35 w 63"/>
                <a:gd name="T9" fmla="*/ 16 h 93"/>
                <a:gd name="T10" fmla="*/ 13 w 63"/>
                <a:gd name="T11" fmla="*/ 31 h 93"/>
                <a:gd name="T12" fmla="*/ 0 w 63"/>
                <a:gd name="T13" fmla="*/ 26 h 93"/>
                <a:gd name="T14" fmla="*/ 31 w 63"/>
                <a:gd name="T15" fmla="*/ 2 h 93"/>
                <a:gd name="T16" fmla="*/ 53 w 63"/>
                <a:gd name="T17" fmla="*/ 7 h 93"/>
                <a:gd name="T18" fmla="*/ 55 w 63"/>
                <a:gd name="T19" fmla="*/ 50 h 93"/>
                <a:gd name="T20" fmla="*/ 7 w 63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93">
                  <a:moveTo>
                    <a:pt x="7" y="93"/>
                  </a:moveTo>
                  <a:cubicBezTo>
                    <a:pt x="6" y="79"/>
                    <a:pt x="6" y="79"/>
                    <a:pt x="6" y="79"/>
                  </a:cubicBezTo>
                  <a:cubicBezTo>
                    <a:pt x="22" y="78"/>
                    <a:pt x="35" y="61"/>
                    <a:pt x="42" y="45"/>
                  </a:cubicBezTo>
                  <a:cubicBezTo>
                    <a:pt x="47" y="30"/>
                    <a:pt x="46" y="20"/>
                    <a:pt x="44" y="17"/>
                  </a:cubicBezTo>
                  <a:cubicBezTo>
                    <a:pt x="42" y="16"/>
                    <a:pt x="40" y="14"/>
                    <a:pt x="35" y="16"/>
                  </a:cubicBezTo>
                  <a:cubicBezTo>
                    <a:pt x="24" y="18"/>
                    <a:pt x="14" y="28"/>
                    <a:pt x="13" y="3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18"/>
                    <a:pt x="17" y="5"/>
                    <a:pt x="31" y="2"/>
                  </a:cubicBezTo>
                  <a:cubicBezTo>
                    <a:pt x="40" y="0"/>
                    <a:pt x="47" y="2"/>
                    <a:pt x="53" y="7"/>
                  </a:cubicBezTo>
                  <a:cubicBezTo>
                    <a:pt x="63" y="16"/>
                    <a:pt x="60" y="35"/>
                    <a:pt x="55" y="50"/>
                  </a:cubicBezTo>
                  <a:cubicBezTo>
                    <a:pt x="47" y="69"/>
                    <a:pt x="30" y="92"/>
                    <a:pt x="7" y="9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0" name="Freeform 43"/>
            <p:cNvSpPr/>
            <p:nvPr/>
          </p:nvSpPr>
          <p:spPr bwMode="auto">
            <a:xfrm>
              <a:off x="5027613" y="5951538"/>
              <a:ext cx="403225" cy="366713"/>
            </a:xfrm>
            <a:custGeom>
              <a:avLst/>
              <a:gdLst>
                <a:gd name="T0" fmla="*/ 149 w 149"/>
                <a:gd name="T1" fmla="*/ 102 h 135"/>
                <a:gd name="T2" fmla="*/ 115 w 149"/>
                <a:gd name="T3" fmla="*/ 135 h 135"/>
                <a:gd name="T4" fmla="*/ 34 w 149"/>
                <a:gd name="T5" fmla="*/ 135 h 135"/>
                <a:gd name="T6" fmla="*/ 0 w 149"/>
                <a:gd name="T7" fmla="*/ 102 h 135"/>
                <a:gd name="T8" fmla="*/ 0 w 149"/>
                <a:gd name="T9" fmla="*/ 0 h 135"/>
                <a:gd name="T10" fmla="*/ 149 w 149"/>
                <a:gd name="T11" fmla="*/ 0 h 135"/>
                <a:gd name="T12" fmla="*/ 149 w 149"/>
                <a:gd name="T13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35">
                  <a:moveTo>
                    <a:pt x="149" y="102"/>
                  </a:moveTo>
                  <a:cubicBezTo>
                    <a:pt x="149" y="120"/>
                    <a:pt x="134" y="135"/>
                    <a:pt x="115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149" y="10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1" name="Rectangle 44"/>
            <p:cNvSpPr>
              <a:spLocks noChangeArrowheads="1"/>
            </p:cNvSpPr>
            <p:nvPr/>
          </p:nvSpPr>
          <p:spPr bwMode="auto">
            <a:xfrm>
              <a:off x="5095876" y="6269038"/>
              <a:ext cx="266700" cy="889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2" name="Freeform 45"/>
            <p:cNvSpPr/>
            <p:nvPr/>
          </p:nvSpPr>
          <p:spPr bwMode="auto">
            <a:xfrm>
              <a:off x="5027613" y="6234113"/>
              <a:ext cx="403225" cy="84138"/>
            </a:xfrm>
            <a:custGeom>
              <a:avLst/>
              <a:gdLst>
                <a:gd name="T0" fmla="*/ 0 w 149"/>
                <a:gd name="T1" fmla="*/ 0 h 31"/>
                <a:gd name="T2" fmla="*/ 34 w 149"/>
                <a:gd name="T3" fmla="*/ 31 h 31"/>
                <a:gd name="T4" fmla="*/ 115 w 149"/>
                <a:gd name="T5" fmla="*/ 31 h 31"/>
                <a:gd name="T6" fmla="*/ 149 w 149"/>
                <a:gd name="T7" fmla="*/ 0 h 31"/>
                <a:gd name="T8" fmla="*/ 0 w 14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31">
                  <a:moveTo>
                    <a:pt x="0" y="0"/>
                  </a:moveTo>
                  <a:cubicBezTo>
                    <a:pt x="2" y="18"/>
                    <a:pt x="16" y="31"/>
                    <a:pt x="34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33" y="31"/>
                    <a:pt x="148" y="18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3" name="Rectangle 46"/>
            <p:cNvSpPr>
              <a:spLocks noChangeArrowheads="1"/>
            </p:cNvSpPr>
            <p:nvPr/>
          </p:nvSpPr>
          <p:spPr bwMode="auto">
            <a:xfrm>
              <a:off x="5027613" y="5951538"/>
              <a:ext cx="403225" cy="6508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4" name="Freeform 47"/>
            <p:cNvSpPr/>
            <p:nvPr/>
          </p:nvSpPr>
          <p:spPr bwMode="auto">
            <a:xfrm>
              <a:off x="5138738" y="6038851"/>
              <a:ext cx="184150" cy="184150"/>
            </a:xfrm>
            <a:custGeom>
              <a:avLst/>
              <a:gdLst>
                <a:gd name="T0" fmla="*/ 52 w 68"/>
                <a:gd name="T1" fmla="*/ 53 h 68"/>
                <a:gd name="T2" fmla="*/ 10 w 68"/>
                <a:gd name="T3" fmla="*/ 58 h 68"/>
                <a:gd name="T4" fmla="*/ 15 w 68"/>
                <a:gd name="T5" fmla="*/ 15 h 68"/>
                <a:gd name="T6" fmla="*/ 57 w 68"/>
                <a:gd name="T7" fmla="*/ 11 h 68"/>
                <a:gd name="T8" fmla="*/ 52 w 68"/>
                <a:gd name="T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2" y="53"/>
                  </a:moveTo>
                  <a:cubicBezTo>
                    <a:pt x="39" y="66"/>
                    <a:pt x="21" y="68"/>
                    <a:pt x="10" y="58"/>
                  </a:cubicBezTo>
                  <a:cubicBezTo>
                    <a:pt x="0" y="47"/>
                    <a:pt x="2" y="28"/>
                    <a:pt x="15" y="15"/>
                  </a:cubicBezTo>
                  <a:cubicBezTo>
                    <a:pt x="28" y="2"/>
                    <a:pt x="47" y="0"/>
                    <a:pt x="57" y="11"/>
                  </a:cubicBezTo>
                  <a:cubicBezTo>
                    <a:pt x="68" y="21"/>
                    <a:pt x="65" y="40"/>
                    <a:pt x="52" y="5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5" name="Freeform 48"/>
            <p:cNvSpPr/>
            <p:nvPr/>
          </p:nvSpPr>
          <p:spPr bwMode="auto">
            <a:xfrm>
              <a:off x="5176838" y="6076951"/>
              <a:ext cx="111125" cy="111125"/>
            </a:xfrm>
            <a:custGeom>
              <a:avLst/>
              <a:gdLst>
                <a:gd name="T0" fmla="*/ 6 w 41"/>
                <a:gd name="T1" fmla="*/ 39 h 41"/>
                <a:gd name="T2" fmla="*/ 1 w 41"/>
                <a:gd name="T3" fmla="*/ 39 h 41"/>
                <a:gd name="T4" fmla="*/ 1 w 41"/>
                <a:gd name="T5" fmla="*/ 39 h 41"/>
                <a:gd name="T6" fmla="*/ 1 w 41"/>
                <a:gd name="T7" fmla="*/ 35 h 41"/>
                <a:gd name="T8" fmla="*/ 36 w 41"/>
                <a:gd name="T9" fmla="*/ 1 h 41"/>
                <a:gd name="T10" fmla="*/ 40 w 41"/>
                <a:gd name="T11" fmla="*/ 1 h 41"/>
                <a:gd name="T12" fmla="*/ 40 w 41"/>
                <a:gd name="T13" fmla="*/ 1 h 41"/>
                <a:gd name="T14" fmla="*/ 40 w 41"/>
                <a:gd name="T15" fmla="*/ 5 h 41"/>
                <a:gd name="T16" fmla="*/ 6 w 41"/>
                <a:gd name="T17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6" y="39"/>
                  </a:moveTo>
                  <a:cubicBezTo>
                    <a:pt x="4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2"/>
                    <a:pt x="41" y="4"/>
                    <a:pt x="40" y="5"/>
                  </a:cubicBezTo>
                  <a:lnTo>
                    <a:pt x="6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43536" y="5740240"/>
            <a:ext cx="327596" cy="460028"/>
            <a:chOff x="4419601" y="5886451"/>
            <a:chExt cx="373063" cy="523875"/>
          </a:xfrm>
        </p:grpSpPr>
        <p:pic>
          <p:nvPicPr>
            <p:cNvPr id="702" name="Picture 4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5886451"/>
              <a:ext cx="2921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3" name="Freeform 50"/>
            <p:cNvSpPr/>
            <p:nvPr/>
          </p:nvSpPr>
          <p:spPr bwMode="auto">
            <a:xfrm>
              <a:off x="4489451" y="5900738"/>
              <a:ext cx="266700" cy="169863"/>
            </a:xfrm>
            <a:custGeom>
              <a:avLst/>
              <a:gdLst>
                <a:gd name="T0" fmla="*/ 18 w 99"/>
                <a:gd name="T1" fmla="*/ 58 h 63"/>
                <a:gd name="T2" fmla="*/ 3 w 99"/>
                <a:gd name="T3" fmla="*/ 23 h 63"/>
                <a:gd name="T4" fmla="*/ 25 w 99"/>
                <a:gd name="T5" fmla="*/ 16 h 63"/>
                <a:gd name="T6" fmla="*/ 45 w 99"/>
                <a:gd name="T7" fmla="*/ 0 h 63"/>
                <a:gd name="T8" fmla="*/ 62 w 99"/>
                <a:gd name="T9" fmla="*/ 16 h 63"/>
                <a:gd name="T10" fmla="*/ 84 w 99"/>
                <a:gd name="T11" fmla="*/ 14 h 63"/>
                <a:gd name="T12" fmla="*/ 69 w 99"/>
                <a:gd name="T13" fmla="*/ 57 h 63"/>
                <a:gd name="T14" fmla="*/ 18 w 99"/>
                <a:gd name="T15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63">
                  <a:moveTo>
                    <a:pt x="18" y="58"/>
                  </a:moveTo>
                  <a:cubicBezTo>
                    <a:pt x="18" y="58"/>
                    <a:pt x="0" y="43"/>
                    <a:pt x="3" y="23"/>
                  </a:cubicBezTo>
                  <a:cubicBezTo>
                    <a:pt x="6" y="3"/>
                    <a:pt x="25" y="16"/>
                    <a:pt x="25" y="16"/>
                  </a:cubicBezTo>
                  <a:cubicBezTo>
                    <a:pt x="25" y="16"/>
                    <a:pt x="27" y="0"/>
                    <a:pt x="45" y="0"/>
                  </a:cubicBezTo>
                  <a:cubicBezTo>
                    <a:pt x="64" y="0"/>
                    <a:pt x="62" y="16"/>
                    <a:pt x="62" y="16"/>
                  </a:cubicBezTo>
                  <a:cubicBezTo>
                    <a:pt x="62" y="16"/>
                    <a:pt x="73" y="2"/>
                    <a:pt x="84" y="14"/>
                  </a:cubicBezTo>
                  <a:cubicBezTo>
                    <a:pt x="99" y="29"/>
                    <a:pt x="69" y="57"/>
                    <a:pt x="69" y="57"/>
                  </a:cubicBezTo>
                  <a:cubicBezTo>
                    <a:pt x="69" y="57"/>
                    <a:pt x="27" y="63"/>
                    <a:pt x="18" y="5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04" name="Picture 5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676" y="6016626"/>
              <a:ext cx="1952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5" name="Freeform 52"/>
            <p:cNvSpPr/>
            <p:nvPr/>
          </p:nvSpPr>
          <p:spPr bwMode="auto">
            <a:xfrm>
              <a:off x="4518026" y="6024563"/>
              <a:ext cx="179388" cy="90488"/>
            </a:xfrm>
            <a:custGeom>
              <a:avLst/>
              <a:gdLst>
                <a:gd name="T0" fmla="*/ 0 w 66"/>
                <a:gd name="T1" fmla="*/ 23 h 33"/>
                <a:gd name="T2" fmla="*/ 1 w 66"/>
                <a:gd name="T3" fmla="*/ 22 h 33"/>
                <a:gd name="T4" fmla="*/ 3 w 66"/>
                <a:gd name="T5" fmla="*/ 22 h 33"/>
                <a:gd name="T6" fmla="*/ 1 w 66"/>
                <a:gd name="T7" fmla="*/ 22 h 33"/>
                <a:gd name="T8" fmla="*/ 0 w 66"/>
                <a:gd name="T9" fmla="*/ 23 h 33"/>
                <a:gd name="T10" fmla="*/ 0 w 66"/>
                <a:gd name="T11" fmla="*/ 22 h 33"/>
                <a:gd name="T12" fmla="*/ 0 w 66"/>
                <a:gd name="T13" fmla="*/ 22 h 33"/>
                <a:gd name="T14" fmla="*/ 14 w 66"/>
                <a:gd name="T15" fmla="*/ 3 h 33"/>
                <a:gd name="T16" fmla="*/ 14 w 66"/>
                <a:gd name="T17" fmla="*/ 3 h 33"/>
                <a:gd name="T18" fmla="*/ 32 w 66"/>
                <a:gd name="T19" fmla="*/ 0 h 33"/>
                <a:gd name="T20" fmla="*/ 32 w 66"/>
                <a:gd name="T21" fmla="*/ 0 h 33"/>
                <a:gd name="T22" fmla="*/ 60 w 66"/>
                <a:gd name="T23" fmla="*/ 8 h 33"/>
                <a:gd name="T24" fmla="*/ 60 w 66"/>
                <a:gd name="T25" fmla="*/ 8 h 33"/>
                <a:gd name="T26" fmla="*/ 66 w 66"/>
                <a:gd name="T27" fmla="*/ 21 h 33"/>
                <a:gd name="T28" fmla="*/ 66 w 66"/>
                <a:gd name="T29" fmla="*/ 21 h 33"/>
                <a:gd name="T30" fmla="*/ 66 w 66"/>
                <a:gd name="T31" fmla="*/ 22 h 33"/>
                <a:gd name="T32" fmla="*/ 65 w 66"/>
                <a:gd name="T33" fmla="*/ 22 h 33"/>
                <a:gd name="T34" fmla="*/ 24 w 66"/>
                <a:gd name="T35" fmla="*/ 33 h 33"/>
                <a:gd name="T36" fmla="*/ 24 w 66"/>
                <a:gd name="T37" fmla="*/ 33 h 33"/>
                <a:gd name="T38" fmla="*/ 24 w 66"/>
                <a:gd name="T39" fmla="*/ 33 h 33"/>
                <a:gd name="T40" fmla="*/ 24 w 66"/>
                <a:gd name="T41" fmla="*/ 33 h 33"/>
                <a:gd name="T42" fmla="*/ 0 w 66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33">
                  <a:moveTo>
                    <a:pt x="0" y="23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7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1"/>
                    <a:pt x="24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7" y="0"/>
                    <a:pt x="56" y="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6" y="13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2"/>
                    <a:pt x="43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4" y="33"/>
                    <a:pt x="5" y="30"/>
                    <a:pt x="0" y="2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06" name="Picture 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1" y="6035676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" name="Oval 54"/>
            <p:cNvSpPr>
              <a:spLocks noChangeArrowheads="1"/>
            </p:cNvSpPr>
            <p:nvPr/>
          </p:nvSpPr>
          <p:spPr bwMode="auto">
            <a:xfrm>
              <a:off x="4429126" y="6049963"/>
              <a:ext cx="349250" cy="36036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8" name="Freeform 55"/>
            <p:cNvSpPr>
              <a:spLocks noEditPoints="1"/>
            </p:cNvSpPr>
            <p:nvPr/>
          </p:nvSpPr>
          <p:spPr bwMode="auto">
            <a:xfrm>
              <a:off x="4525963" y="6103938"/>
              <a:ext cx="152400" cy="222250"/>
            </a:xfrm>
            <a:custGeom>
              <a:avLst/>
              <a:gdLst>
                <a:gd name="T0" fmla="*/ 22 w 56"/>
                <a:gd name="T1" fmla="*/ 73 h 82"/>
                <a:gd name="T2" fmla="*/ 22 w 56"/>
                <a:gd name="T3" fmla="*/ 73 h 82"/>
                <a:gd name="T4" fmla="*/ 4 w 56"/>
                <a:gd name="T5" fmla="*/ 70 h 82"/>
                <a:gd name="T6" fmla="*/ 0 w 56"/>
                <a:gd name="T7" fmla="*/ 55 h 82"/>
                <a:gd name="T8" fmla="*/ 5 w 56"/>
                <a:gd name="T9" fmla="*/ 54 h 82"/>
                <a:gd name="T10" fmla="*/ 22 w 56"/>
                <a:gd name="T11" fmla="*/ 68 h 82"/>
                <a:gd name="T12" fmla="*/ 23 w 56"/>
                <a:gd name="T13" fmla="*/ 68 h 82"/>
                <a:gd name="T14" fmla="*/ 25 w 56"/>
                <a:gd name="T15" fmla="*/ 49 h 82"/>
                <a:gd name="T16" fmla="*/ 25 w 56"/>
                <a:gd name="T17" fmla="*/ 48 h 82"/>
                <a:gd name="T18" fmla="*/ 4 w 56"/>
                <a:gd name="T19" fmla="*/ 27 h 82"/>
                <a:gd name="T20" fmla="*/ 30 w 56"/>
                <a:gd name="T21" fmla="*/ 9 h 82"/>
                <a:gd name="T22" fmla="*/ 30 w 56"/>
                <a:gd name="T23" fmla="*/ 9 h 82"/>
                <a:gd name="T24" fmla="*/ 31 w 56"/>
                <a:gd name="T25" fmla="*/ 1 h 82"/>
                <a:gd name="T26" fmla="*/ 37 w 56"/>
                <a:gd name="T27" fmla="*/ 0 h 82"/>
                <a:gd name="T28" fmla="*/ 35 w 56"/>
                <a:gd name="T29" fmla="*/ 8 h 82"/>
                <a:gd name="T30" fmla="*/ 36 w 56"/>
                <a:gd name="T31" fmla="*/ 9 h 82"/>
                <a:gd name="T32" fmla="*/ 47 w 56"/>
                <a:gd name="T33" fmla="*/ 10 h 82"/>
                <a:gd name="T34" fmla="*/ 54 w 56"/>
                <a:gd name="T35" fmla="*/ 11 h 82"/>
                <a:gd name="T36" fmla="*/ 51 w 56"/>
                <a:gd name="T37" fmla="*/ 25 h 82"/>
                <a:gd name="T38" fmla="*/ 47 w 56"/>
                <a:gd name="T39" fmla="*/ 25 h 82"/>
                <a:gd name="T40" fmla="*/ 35 w 56"/>
                <a:gd name="T41" fmla="*/ 13 h 82"/>
                <a:gd name="T42" fmla="*/ 35 w 56"/>
                <a:gd name="T43" fmla="*/ 13 h 82"/>
                <a:gd name="T44" fmla="*/ 33 w 56"/>
                <a:gd name="T45" fmla="*/ 33 h 82"/>
                <a:gd name="T46" fmla="*/ 33 w 56"/>
                <a:gd name="T47" fmla="*/ 33 h 82"/>
                <a:gd name="T48" fmla="*/ 56 w 56"/>
                <a:gd name="T49" fmla="*/ 54 h 82"/>
                <a:gd name="T50" fmla="*/ 28 w 56"/>
                <a:gd name="T51" fmla="*/ 73 h 82"/>
                <a:gd name="T52" fmla="*/ 28 w 56"/>
                <a:gd name="T53" fmla="*/ 73 h 82"/>
                <a:gd name="T54" fmla="*/ 27 w 56"/>
                <a:gd name="T55" fmla="*/ 81 h 82"/>
                <a:gd name="T56" fmla="*/ 21 w 56"/>
                <a:gd name="T57" fmla="*/ 81 h 82"/>
                <a:gd name="T58" fmla="*/ 22 w 56"/>
                <a:gd name="T59" fmla="*/ 73 h 82"/>
                <a:gd name="T60" fmla="*/ 27 w 56"/>
                <a:gd name="T61" fmla="*/ 31 h 82"/>
                <a:gd name="T62" fmla="*/ 28 w 56"/>
                <a:gd name="T63" fmla="*/ 31 h 82"/>
                <a:gd name="T64" fmla="*/ 30 w 56"/>
                <a:gd name="T65" fmla="*/ 13 h 82"/>
                <a:gd name="T66" fmla="*/ 29 w 56"/>
                <a:gd name="T67" fmla="*/ 13 h 82"/>
                <a:gd name="T68" fmla="*/ 18 w 56"/>
                <a:gd name="T69" fmla="*/ 22 h 82"/>
                <a:gd name="T70" fmla="*/ 27 w 56"/>
                <a:gd name="T71" fmla="*/ 31 h 82"/>
                <a:gd name="T72" fmla="*/ 28 w 56"/>
                <a:gd name="T73" fmla="*/ 68 h 82"/>
                <a:gd name="T74" fmla="*/ 29 w 56"/>
                <a:gd name="T75" fmla="*/ 68 h 82"/>
                <a:gd name="T76" fmla="*/ 40 w 56"/>
                <a:gd name="T77" fmla="*/ 60 h 82"/>
                <a:gd name="T78" fmla="*/ 31 w 56"/>
                <a:gd name="T79" fmla="*/ 50 h 82"/>
                <a:gd name="T80" fmla="*/ 30 w 56"/>
                <a:gd name="T81" fmla="*/ 50 h 82"/>
                <a:gd name="T82" fmla="*/ 28 w 56"/>
                <a:gd name="T83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" h="82">
                  <a:moveTo>
                    <a:pt x="22" y="73"/>
                  </a:moveTo>
                  <a:cubicBezTo>
                    <a:pt x="22" y="73"/>
                    <a:pt x="22" y="73"/>
                    <a:pt x="22" y="73"/>
                  </a:cubicBezTo>
                  <a:cubicBezTo>
                    <a:pt x="15" y="72"/>
                    <a:pt x="7" y="70"/>
                    <a:pt x="4" y="70"/>
                  </a:cubicBezTo>
                  <a:cubicBezTo>
                    <a:pt x="2" y="68"/>
                    <a:pt x="1" y="59"/>
                    <a:pt x="0" y="55"/>
                  </a:cubicBezTo>
                  <a:cubicBezTo>
                    <a:pt x="1" y="54"/>
                    <a:pt x="4" y="54"/>
                    <a:pt x="5" y="54"/>
                  </a:cubicBezTo>
                  <a:cubicBezTo>
                    <a:pt x="10" y="65"/>
                    <a:pt x="16" y="67"/>
                    <a:pt x="22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2" y="42"/>
                    <a:pt x="4" y="38"/>
                    <a:pt x="4" y="27"/>
                  </a:cubicBezTo>
                  <a:cubicBezTo>
                    <a:pt x="4" y="16"/>
                    <a:pt x="14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6" y="0"/>
                    <a:pt x="37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40" y="9"/>
                    <a:pt x="43" y="9"/>
                    <a:pt x="47" y="10"/>
                  </a:cubicBezTo>
                  <a:cubicBezTo>
                    <a:pt x="50" y="10"/>
                    <a:pt x="52" y="10"/>
                    <a:pt x="54" y="11"/>
                  </a:cubicBezTo>
                  <a:cubicBezTo>
                    <a:pt x="53" y="15"/>
                    <a:pt x="52" y="20"/>
                    <a:pt x="51" y="25"/>
                  </a:cubicBezTo>
                  <a:cubicBezTo>
                    <a:pt x="51" y="25"/>
                    <a:pt x="47" y="26"/>
                    <a:pt x="47" y="25"/>
                  </a:cubicBezTo>
                  <a:cubicBezTo>
                    <a:pt x="46" y="17"/>
                    <a:pt x="44" y="14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45" y="38"/>
                    <a:pt x="56" y="42"/>
                    <a:pt x="56" y="54"/>
                  </a:cubicBezTo>
                  <a:cubicBezTo>
                    <a:pt x="56" y="65"/>
                    <a:pt x="46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1"/>
                    <a:pt x="22" y="82"/>
                    <a:pt x="21" y="81"/>
                  </a:cubicBezTo>
                  <a:lnTo>
                    <a:pt x="22" y="73"/>
                  </a:lnTo>
                  <a:close/>
                  <a:moveTo>
                    <a:pt x="27" y="31"/>
                  </a:moveTo>
                  <a:cubicBezTo>
                    <a:pt x="27" y="31"/>
                    <a:pt x="27" y="31"/>
                    <a:pt x="28" y="3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2" y="14"/>
                    <a:pt x="18" y="17"/>
                    <a:pt x="18" y="22"/>
                  </a:cubicBezTo>
                  <a:cubicBezTo>
                    <a:pt x="18" y="26"/>
                    <a:pt x="21" y="29"/>
                    <a:pt x="27" y="31"/>
                  </a:cubicBezTo>
                  <a:close/>
                  <a:moveTo>
                    <a:pt x="28" y="68"/>
                  </a:moveTo>
                  <a:cubicBezTo>
                    <a:pt x="28" y="68"/>
                    <a:pt x="29" y="68"/>
                    <a:pt x="29" y="68"/>
                  </a:cubicBezTo>
                  <a:cubicBezTo>
                    <a:pt x="34" y="68"/>
                    <a:pt x="40" y="66"/>
                    <a:pt x="40" y="60"/>
                  </a:cubicBezTo>
                  <a:cubicBezTo>
                    <a:pt x="40" y="55"/>
                    <a:pt x="37" y="53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05748" y="5776484"/>
            <a:ext cx="450270" cy="401479"/>
            <a:chOff x="3673476" y="5927726"/>
            <a:chExt cx="512763" cy="457200"/>
          </a:xfrm>
        </p:grpSpPr>
        <p:sp>
          <p:nvSpPr>
            <p:cNvPr id="691" name="Freeform 56"/>
            <p:cNvSpPr/>
            <p:nvPr/>
          </p:nvSpPr>
          <p:spPr bwMode="auto">
            <a:xfrm>
              <a:off x="4117976" y="5992813"/>
              <a:ext cx="68263" cy="88900"/>
            </a:xfrm>
            <a:custGeom>
              <a:avLst/>
              <a:gdLst>
                <a:gd name="T0" fmla="*/ 0 w 25"/>
                <a:gd name="T1" fmla="*/ 24 h 33"/>
                <a:gd name="T2" fmla="*/ 9 w 25"/>
                <a:gd name="T3" fmla="*/ 0 h 33"/>
                <a:gd name="T4" fmla="*/ 6 w 25"/>
                <a:gd name="T5" fmla="*/ 33 h 33"/>
                <a:gd name="T6" fmla="*/ 0 w 25"/>
                <a:gd name="T7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3">
                  <a:moveTo>
                    <a:pt x="0" y="24"/>
                  </a:moveTo>
                  <a:cubicBezTo>
                    <a:pt x="0" y="24"/>
                    <a:pt x="10" y="21"/>
                    <a:pt x="9" y="0"/>
                  </a:cubicBezTo>
                  <a:cubicBezTo>
                    <a:pt x="9" y="0"/>
                    <a:pt x="25" y="13"/>
                    <a:pt x="6" y="33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2" name="Freeform 57"/>
            <p:cNvSpPr/>
            <p:nvPr/>
          </p:nvSpPr>
          <p:spPr bwMode="auto">
            <a:xfrm>
              <a:off x="3673476" y="6108701"/>
              <a:ext cx="90488" cy="106363"/>
            </a:xfrm>
            <a:custGeom>
              <a:avLst/>
              <a:gdLst>
                <a:gd name="T0" fmla="*/ 33 w 33"/>
                <a:gd name="T1" fmla="*/ 24 h 39"/>
                <a:gd name="T2" fmla="*/ 19 w 33"/>
                <a:gd name="T3" fmla="*/ 39 h 39"/>
                <a:gd name="T4" fmla="*/ 15 w 33"/>
                <a:gd name="T5" fmla="*/ 39 h 39"/>
                <a:gd name="T6" fmla="*/ 0 w 33"/>
                <a:gd name="T7" fmla="*/ 24 h 39"/>
                <a:gd name="T8" fmla="*/ 0 w 33"/>
                <a:gd name="T9" fmla="*/ 15 h 39"/>
                <a:gd name="T10" fmla="*/ 15 w 33"/>
                <a:gd name="T11" fmla="*/ 0 h 39"/>
                <a:gd name="T12" fmla="*/ 19 w 33"/>
                <a:gd name="T13" fmla="*/ 0 h 39"/>
                <a:gd name="T14" fmla="*/ 33 w 33"/>
                <a:gd name="T15" fmla="*/ 15 h 39"/>
                <a:gd name="T16" fmla="*/ 33 w 33"/>
                <a:gd name="T1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9">
                  <a:moveTo>
                    <a:pt x="33" y="24"/>
                  </a:moveTo>
                  <a:cubicBezTo>
                    <a:pt x="33" y="33"/>
                    <a:pt x="27" y="39"/>
                    <a:pt x="19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7" y="39"/>
                    <a:pt x="0" y="33"/>
                    <a:pt x="0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7" y="0"/>
                    <a:pt x="33" y="6"/>
                    <a:pt x="33" y="15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3" name="Freeform 58"/>
            <p:cNvSpPr/>
            <p:nvPr/>
          </p:nvSpPr>
          <p:spPr bwMode="auto">
            <a:xfrm>
              <a:off x="382270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1" y="18"/>
                    <a:pt x="6" y="20"/>
                  </a:cubicBezTo>
                  <a:cubicBezTo>
                    <a:pt x="10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4" name="Freeform 59"/>
            <p:cNvSpPr/>
            <p:nvPr/>
          </p:nvSpPr>
          <p:spPr bwMode="auto">
            <a:xfrm>
              <a:off x="4006851" y="6323013"/>
              <a:ext cx="80963" cy="61913"/>
            </a:xfrm>
            <a:custGeom>
              <a:avLst/>
              <a:gdLst>
                <a:gd name="T0" fmla="*/ 0 w 30"/>
                <a:gd name="T1" fmla="*/ 0 h 23"/>
                <a:gd name="T2" fmla="*/ 6 w 30"/>
                <a:gd name="T3" fmla="*/ 20 h 23"/>
                <a:gd name="T4" fmla="*/ 27 w 30"/>
                <a:gd name="T5" fmla="*/ 18 h 23"/>
                <a:gd name="T6" fmla="*/ 29 w 30"/>
                <a:gd name="T7" fmla="*/ 0 h 23"/>
                <a:gd name="T8" fmla="*/ 0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0" y="0"/>
                  </a:moveTo>
                  <a:cubicBezTo>
                    <a:pt x="0" y="0"/>
                    <a:pt x="2" y="18"/>
                    <a:pt x="6" y="20"/>
                  </a:cubicBezTo>
                  <a:cubicBezTo>
                    <a:pt x="11" y="22"/>
                    <a:pt x="23" y="23"/>
                    <a:pt x="27" y="18"/>
                  </a:cubicBezTo>
                  <a:cubicBezTo>
                    <a:pt x="30" y="13"/>
                    <a:pt x="29" y="0"/>
                    <a:pt x="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5" name="Oval 60"/>
            <p:cNvSpPr>
              <a:spLocks noChangeArrowheads="1"/>
            </p:cNvSpPr>
            <p:nvPr/>
          </p:nvSpPr>
          <p:spPr bwMode="auto">
            <a:xfrm>
              <a:off x="3719513" y="5951538"/>
              <a:ext cx="463550" cy="4095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6" name="Freeform 61"/>
            <p:cNvSpPr/>
            <p:nvPr/>
          </p:nvSpPr>
          <p:spPr bwMode="auto">
            <a:xfrm>
              <a:off x="3741738" y="6057901"/>
              <a:ext cx="104775" cy="104775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1 w 39"/>
                <a:gd name="T5" fmla="*/ 20 h 39"/>
                <a:gd name="T6" fmla="*/ 19 w 39"/>
                <a:gd name="T7" fmla="*/ 0 h 39"/>
                <a:gd name="T8" fmla="*/ 39 w 39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1" y="39"/>
                    <a:pt x="20" y="39"/>
                  </a:cubicBezTo>
                  <a:cubicBezTo>
                    <a:pt x="10" y="39"/>
                    <a:pt x="1" y="31"/>
                    <a:pt x="1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0" y="0"/>
                    <a:pt x="38" y="8"/>
                    <a:pt x="39" y="1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7" name="Freeform 62"/>
            <p:cNvSpPr/>
            <p:nvPr/>
          </p:nvSpPr>
          <p:spPr bwMode="auto">
            <a:xfrm>
              <a:off x="3760788" y="6073776"/>
              <a:ext cx="69850" cy="73025"/>
            </a:xfrm>
            <a:custGeom>
              <a:avLst/>
              <a:gdLst>
                <a:gd name="T0" fmla="*/ 26 w 26"/>
                <a:gd name="T1" fmla="*/ 13 h 27"/>
                <a:gd name="T2" fmla="*/ 13 w 26"/>
                <a:gd name="T3" fmla="*/ 27 h 27"/>
                <a:gd name="T4" fmla="*/ 0 w 26"/>
                <a:gd name="T5" fmla="*/ 14 h 27"/>
                <a:gd name="T6" fmla="*/ 12 w 26"/>
                <a:gd name="T7" fmla="*/ 0 h 27"/>
                <a:gd name="T8" fmla="*/ 26 w 26"/>
                <a:gd name="T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26" y="13"/>
                  </a:moveTo>
                  <a:cubicBezTo>
                    <a:pt x="26" y="20"/>
                    <a:pt x="20" y="26"/>
                    <a:pt x="13" y="27"/>
                  </a:cubicBezTo>
                  <a:cubicBezTo>
                    <a:pt x="6" y="27"/>
                    <a:pt x="0" y="21"/>
                    <a:pt x="0" y="14"/>
                  </a:cubicBezTo>
                  <a:cubicBezTo>
                    <a:pt x="0" y="7"/>
                    <a:pt x="5" y="1"/>
                    <a:pt x="12" y="0"/>
                  </a:cubicBezTo>
                  <a:cubicBezTo>
                    <a:pt x="19" y="0"/>
                    <a:pt x="25" y="6"/>
                    <a:pt x="26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8" name="Freeform 63"/>
            <p:cNvSpPr/>
            <p:nvPr/>
          </p:nvSpPr>
          <p:spPr bwMode="auto">
            <a:xfrm>
              <a:off x="3798888" y="6084888"/>
              <a:ext cx="20638" cy="23813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6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1" y="1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9" name="Freeform 64"/>
            <p:cNvSpPr/>
            <p:nvPr/>
          </p:nvSpPr>
          <p:spPr bwMode="auto">
            <a:xfrm>
              <a:off x="3803651" y="6111876"/>
              <a:ext cx="14288" cy="12700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5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4" y="4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0" name="Freeform 65"/>
            <p:cNvSpPr/>
            <p:nvPr/>
          </p:nvSpPr>
          <p:spPr bwMode="auto">
            <a:xfrm>
              <a:off x="3790951" y="5927726"/>
              <a:ext cx="93663" cy="88900"/>
            </a:xfrm>
            <a:custGeom>
              <a:avLst/>
              <a:gdLst>
                <a:gd name="T0" fmla="*/ 2 w 35"/>
                <a:gd name="T1" fmla="*/ 32 h 33"/>
                <a:gd name="T2" fmla="*/ 16 w 35"/>
                <a:gd name="T3" fmla="*/ 0 h 33"/>
                <a:gd name="T4" fmla="*/ 35 w 35"/>
                <a:gd name="T5" fmla="*/ 17 h 33"/>
                <a:gd name="T6" fmla="*/ 2 w 35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3">
                  <a:moveTo>
                    <a:pt x="2" y="32"/>
                  </a:moveTo>
                  <a:cubicBezTo>
                    <a:pt x="2" y="32"/>
                    <a:pt x="0" y="0"/>
                    <a:pt x="16" y="0"/>
                  </a:cubicBezTo>
                  <a:cubicBezTo>
                    <a:pt x="32" y="0"/>
                    <a:pt x="35" y="17"/>
                    <a:pt x="35" y="17"/>
                  </a:cubicBezTo>
                  <a:cubicBezTo>
                    <a:pt x="35" y="17"/>
                    <a:pt x="28" y="33"/>
                    <a:pt x="2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1" name="Rectangle 66"/>
            <p:cNvSpPr>
              <a:spLocks noChangeArrowheads="1"/>
            </p:cNvSpPr>
            <p:nvPr/>
          </p:nvSpPr>
          <p:spPr bwMode="auto">
            <a:xfrm>
              <a:off x="3917951" y="5967413"/>
              <a:ext cx="80963" cy="95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67961" y="5749997"/>
            <a:ext cx="450270" cy="450270"/>
            <a:chOff x="2994026" y="5897563"/>
            <a:chExt cx="512763" cy="512763"/>
          </a:xfrm>
        </p:grpSpPr>
        <p:sp>
          <p:nvSpPr>
            <p:cNvPr id="687" name="Freeform 67"/>
            <p:cNvSpPr/>
            <p:nvPr/>
          </p:nvSpPr>
          <p:spPr bwMode="auto">
            <a:xfrm>
              <a:off x="2994026" y="5897563"/>
              <a:ext cx="512763" cy="512763"/>
            </a:xfrm>
            <a:custGeom>
              <a:avLst/>
              <a:gdLst>
                <a:gd name="T0" fmla="*/ 186 w 189"/>
                <a:gd name="T1" fmla="*/ 51 h 189"/>
                <a:gd name="T2" fmla="*/ 186 w 189"/>
                <a:gd name="T3" fmla="*/ 62 h 189"/>
                <a:gd name="T4" fmla="*/ 62 w 189"/>
                <a:gd name="T5" fmla="*/ 186 h 189"/>
                <a:gd name="T6" fmla="*/ 51 w 189"/>
                <a:gd name="T7" fmla="*/ 186 h 189"/>
                <a:gd name="T8" fmla="*/ 4 w 189"/>
                <a:gd name="T9" fmla="*/ 139 h 189"/>
                <a:gd name="T10" fmla="*/ 4 w 189"/>
                <a:gd name="T11" fmla="*/ 128 h 189"/>
                <a:gd name="T12" fmla="*/ 128 w 189"/>
                <a:gd name="T13" fmla="*/ 4 h 189"/>
                <a:gd name="T14" fmla="*/ 139 w 189"/>
                <a:gd name="T15" fmla="*/ 4 h 189"/>
                <a:gd name="T16" fmla="*/ 186 w 189"/>
                <a:gd name="T17" fmla="*/ 5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9">
                  <a:moveTo>
                    <a:pt x="186" y="51"/>
                  </a:moveTo>
                  <a:cubicBezTo>
                    <a:pt x="189" y="54"/>
                    <a:pt x="189" y="59"/>
                    <a:pt x="186" y="62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59" y="189"/>
                    <a:pt x="54" y="189"/>
                    <a:pt x="51" y="18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0" y="136"/>
                    <a:pt x="0" y="131"/>
                    <a:pt x="4" y="128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1" y="0"/>
                    <a:pt x="136" y="0"/>
                    <a:pt x="139" y="4"/>
                  </a:cubicBezTo>
                  <a:lnTo>
                    <a:pt x="186" y="5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8" name="Freeform 68"/>
            <p:cNvSpPr/>
            <p:nvPr/>
          </p:nvSpPr>
          <p:spPr bwMode="auto">
            <a:xfrm>
              <a:off x="3081338" y="6200776"/>
              <a:ext cx="141288" cy="144463"/>
            </a:xfrm>
            <a:custGeom>
              <a:avLst/>
              <a:gdLst>
                <a:gd name="T0" fmla="*/ 8 w 89"/>
                <a:gd name="T1" fmla="*/ 9 h 91"/>
                <a:gd name="T2" fmla="*/ 37 w 89"/>
                <a:gd name="T3" fmla="*/ 19 h 91"/>
                <a:gd name="T4" fmla="*/ 63 w 89"/>
                <a:gd name="T5" fmla="*/ 0 h 91"/>
                <a:gd name="T6" fmla="*/ 63 w 89"/>
                <a:gd name="T7" fmla="*/ 33 h 91"/>
                <a:gd name="T8" fmla="*/ 89 w 89"/>
                <a:gd name="T9" fmla="*/ 50 h 91"/>
                <a:gd name="T10" fmla="*/ 58 w 89"/>
                <a:gd name="T11" fmla="*/ 60 h 91"/>
                <a:gd name="T12" fmla="*/ 49 w 89"/>
                <a:gd name="T13" fmla="*/ 91 h 91"/>
                <a:gd name="T14" fmla="*/ 31 w 89"/>
                <a:gd name="T15" fmla="*/ 65 h 91"/>
                <a:gd name="T16" fmla="*/ 0 w 89"/>
                <a:gd name="T17" fmla="*/ 65 h 91"/>
                <a:gd name="T18" fmla="*/ 19 w 89"/>
                <a:gd name="T19" fmla="*/ 39 h 91"/>
                <a:gd name="T20" fmla="*/ 8 w 89"/>
                <a:gd name="T21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1">
                  <a:moveTo>
                    <a:pt x="8" y="9"/>
                  </a:moveTo>
                  <a:lnTo>
                    <a:pt x="37" y="19"/>
                  </a:lnTo>
                  <a:lnTo>
                    <a:pt x="63" y="0"/>
                  </a:lnTo>
                  <a:lnTo>
                    <a:pt x="63" y="33"/>
                  </a:lnTo>
                  <a:lnTo>
                    <a:pt x="89" y="50"/>
                  </a:lnTo>
                  <a:lnTo>
                    <a:pt x="58" y="60"/>
                  </a:lnTo>
                  <a:lnTo>
                    <a:pt x="49" y="91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9" name="Freeform 69"/>
            <p:cNvSpPr/>
            <p:nvPr/>
          </p:nvSpPr>
          <p:spPr bwMode="auto">
            <a:xfrm>
              <a:off x="3186113" y="6096001"/>
              <a:ext cx="144463" cy="139700"/>
            </a:xfrm>
            <a:custGeom>
              <a:avLst/>
              <a:gdLst>
                <a:gd name="T0" fmla="*/ 9 w 91"/>
                <a:gd name="T1" fmla="*/ 8 h 88"/>
                <a:gd name="T2" fmla="*/ 40 w 91"/>
                <a:gd name="T3" fmla="*/ 18 h 88"/>
                <a:gd name="T4" fmla="*/ 65 w 91"/>
                <a:gd name="T5" fmla="*/ 0 h 88"/>
                <a:gd name="T6" fmla="*/ 64 w 91"/>
                <a:gd name="T7" fmla="*/ 30 h 88"/>
                <a:gd name="T8" fmla="*/ 91 w 91"/>
                <a:gd name="T9" fmla="*/ 49 h 88"/>
                <a:gd name="T10" fmla="*/ 60 w 91"/>
                <a:gd name="T11" fmla="*/ 58 h 88"/>
                <a:gd name="T12" fmla="*/ 50 w 91"/>
                <a:gd name="T13" fmla="*/ 88 h 88"/>
                <a:gd name="T14" fmla="*/ 33 w 91"/>
                <a:gd name="T15" fmla="*/ 63 h 88"/>
                <a:gd name="T16" fmla="*/ 0 w 91"/>
                <a:gd name="T17" fmla="*/ 63 h 88"/>
                <a:gd name="T18" fmla="*/ 19 w 91"/>
                <a:gd name="T19" fmla="*/ 37 h 88"/>
                <a:gd name="T20" fmla="*/ 9 w 91"/>
                <a:gd name="T21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88">
                  <a:moveTo>
                    <a:pt x="9" y="8"/>
                  </a:moveTo>
                  <a:lnTo>
                    <a:pt x="40" y="18"/>
                  </a:lnTo>
                  <a:lnTo>
                    <a:pt x="65" y="0"/>
                  </a:lnTo>
                  <a:lnTo>
                    <a:pt x="64" y="30"/>
                  </a:lnTo>
                  <a:lnTo>
                    <a:pt x="91" y="49"/>
                  </a:lnTo>
                  <a:lnTo>
                    <a:pt x="60" y="58"/>
                  </a:lnTo>
                  <a:lnTo>
                    <a:pt x="50" y="88"/>
                  </a:lnTo>
                  <a:lnTo>
                    <a:pt x="33" y="63"/>
                  </a:lnTo>
                  <a:lnTo>
                    <a:pt x="0" y="63"/>
                  </a:lnTo>
                  <a:lnTo>
                    <a:pt x="19" y="37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0" name="Freeform 70"/>
            <p:cNvSpPr/>
            <p:nvPr/>
          </p:nvSpPr>
          <p:spPr bwMode="auto">
            <a:xfrm>
              <a:off x="3297238" y="5984876"/>
              <a:ext cx="141288" cy="142875"/>
            </a:xfrm>
            <a:custGeom>
              <a:avLst/>
              <a:gdLst>
                <a:gd name="T0" fmla="*/ 9 w 89"/>
                <a:gd name="T1" fmla="*/ 8 h 90"/>
                <a:gd name="T2" fmla="*/ 38 w 89"/>
                <a:gd name="T3" fmla="*/ 18 h 90"/>
                <a:gd name="T4" fmla="*/ 63 w 89"/>
                <a:gd name="T5" fmla="*/ 0 h 90"/>
                <a:gd name="T6" fmla="*/ 63 w 89"/>
                <a:gd name="T7" fmla="*/ 32 h 90"/>
                <a:gd name="T8" fmla="*/ 89 w 89"/>
                <a:gd name="T9" fmla="*/ 49 h 90"/>
                <a:gd name="T10" fmla="*/ 58 w 89"/>
                <a:gd name="T11" fmla="*/ 59 h 90"/>
                <a:gd name="T12" fmla="*/ 50 w 89"/>
                <a:gd name="T13" fmla="*/ 90 h 90"/>
                <a:gd name="T14" fmla="*/ 31 w 89"/>
                <a:gd name="T15" fmla="*/ 65 h 90"/>
                <a:gd name="T16" fmla="*/ 0 w 89"/>
                <a:gd name="T17" fmla="*/ 65 h 90"/>
                <a:gd name="T18" fmla="*/ 19 w 89"/>
                <a:gd name="T19" fmla="*/ 39 h 90"/>
                <a:gd name="T20" fmla="*/ 9 w 89"/>
                <a:gd name="T21" fmla="*/ 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0">
                  <a:moveTo>
                    <a:pt x="9" y="8"/>
                  </a:moveTo>
                  <a:lnTo>
                    <a:pt x="38" y="18"/>
                  </a:lnTo>
                  <a:lnTo>
                    <a:pt x="63" y="0"/>
                  </a:lnTo>
                  <a:lnTo>
                    <a:pt x="63" y="32"/>
                  </a:lnTo>
                  <a:lnTo>
                    <a:pt x="89" y="49"/>
                  </a:lnTo>
                  <a:lnTo>
                    <a:pt x="58" y="59"/>
                  </a:lnTo>
                  <a:lnTo>
                    <a:pt x="50" y="90"/>
                  </a:lnTo>
                  <a:lnTo>
                    <a:pt x="31" y="65"/>
                  </a:lnTo>
                  <a:lnTo>
                    <a:pt x="0" y="65"/>
                  </a:lnTo>
                  <a:lnTo>
                    <a:pt x="19" y="39"/>
                  </a:lnTo>
                  <a:lnTo>
                    <a:pt x="9" y="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051454" y="5752785"/>
            <a:ext cx="328990" cy="447482"/>
            <a:chOff x="2389188" y="5900738"/>
            <a:chExt cx="374650" cy="509588"/>
          </a:xfrm>
        </p:grpSpPr>
        <p:sp>
          <p:nvSpPr>
            <p:cNvPr id="681" name="Rectangle 71"/>
            <p:cNvSpPr>
              <a:spLocks noChangeArrowheads="1"/>
            </p:cNvSpPr>
            <p:nvPr/>
          </p:nvSpPr>
          <p:spPr bwMode="auto">
            <a:xfrm>
              <a:off x="2536826" y="6211888"/>
              <a:ext cx="73025" cy="1841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682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188" y="5911851"/>
              <a:ext cx="3746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3" name="Freeform 73"/>
            <p:cNvSpPr/>
            <p:nvPr/>
          </p:nvSpPr>
          <p:spPr bwMode="auto">
            <a:xfrm>
              <a:off x="2398713" y="5921376"/>
              <a:ext cx="349250" cy="344488"/>
            </a:xfrm>
            <a:custGeom>
              <a:avLst/>
              <a:gdLst>
                <a:gd name="T0" fmla="*/ 100 w 129"/>
                <a:gd name="T1" fmla="*/ 69 h 127"/>
                <a:gd name="T2" fmla="*/ 100 w 129"/>
                <a:gd name="T3" fmla="*/ 9 h 127"/>
                <a:gd name="T4" fmla="*/ 94 w 129"/>
                <a:gd name="T5" fmla="*/ 0 h 127"/>
                <a:gd name="T6" fmla="*/ 36 w 129"/>
                <a:gd name="T7" fmla="*/ 0 h 127"/>
                <a:gd name="T8" fmla="*/ 30 w 129"/>
                <a:gd name="T9" fmla="*/ 9 h 127"/>
                <a:gd name="T10" fmla="*/ 30 w 129"/>
                <a:gd name="T11" fmla="*/ 69 h 127"/>
                <a:gd name="T12" fmla="*/ 0 w 129"/>
                <a:gd name="T13" fmla="*/ 101 h 127"/>
                <a:gd name="T14" fmla="*/ 63 w 129"/>
                <a:gd name="T15" fmla="*/ 125 h 127"/>
                <a:gd name="T16" fmla="*/ 129 w 129"/>
                <a:gd name="T17" fmla="*/ 101 h 127"/>
                <a:gd name="T18" fmla="*/ 100 w 129"/>
                <a:gd name="T19" fmla="*/ 6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7">
                  <a:moveTo>
                    <a:pt x="100" y="6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4"/>
                    <a:pt x="97" y="0"/>
                    <a:pt x="9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4"/>
                    <a:pt x="30" y="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12" y="77"/>
                    <a:pt x="0" y="90"/>
                    <a:pt x="0" y="101"/>
                  </a:cubicBezTo>
                  <a:cubicBezTo>
                    <a:pt x="0" y="127"/>
                    <a:pt x="27" y="125"/>
                    <a:pt x="63" y="125"/>
                  </a:cubicBezTo>
                  <a:cubicBezTo>
                    <a:pt x="99" y="125"/>
                    <a:pt x="129" y="127"/>
                    <a:pt x="129" y="101"/>
                  </a:cubicBezTo>
                  <a:cubicBezTo>
                    <a:pt x="129" y="92"/>
                    <a:pt x="118" y="78"/>
                    <a:pt x="100" y="6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4" name="Rectangle 74"/>
            <p:cNvSpPr>
              <a:spLocks noChangeArrowheads="1"/>
            </p:cNvSpPr>
            <p:nvPr/>
          </p:nvSpPr>
          <p:spPr bwMode="auto">
            <a:xfrm>
              <a:off x="2479676" y="5921376"/>
              <a:ext cx="190500" cy="1873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5" name="Freeform 75"/>
            <p:cNvSpPr/>
            <p:nvPr/>
          </p:nvSpPr>
          <p:spPr bwMode="auto">
            <a:xfrm>
              <a:off x="2433638" y="5900738"/>
              <a:ext cx="282575" cy="57150"/>
            </a:xfrm>
            <a:custGeom>
              <a:avLst/>
              <a:gdLst>
                <a:gd name="T0" fmla="*/ 104 w 104"/>
                <a:gd name="T1" fmla="*/ 15 h 21"/>
                <a:gd name="T2" fmla="*/ 97 w 104"/>
                <a:gd name="T3" fmla="*/ 21 h 21"/>
                <a:gd name="T4" fmla="*/ 7 w 104"/>
                <a:gd name="T5" fmla="*/ 21 h 21"/>
                <a:gd name="T6" fmla="*/ 0 w 104"/>
                <a:gd name="T7" fmla="*/ 15 h 21"/>
                <a:gd name="T8" fmla="*/ 0 w 104"/>
                <a:gd name="T9" fmla="*/ 7 h 21"/>
                <a:gd name="T10" fmla="*/ 7 w 104"/>
                <a:gd name="T11" fmla="*/ 0 h 21"/>
                <a:gd name="T12" fmla="*/ 97 w 104"/>
                <a:gd name="T13" fmla="*/ 0 h 21"/>
                <a:gd name="T14" fmla="*/ 104 w 104"/>
                <a:gd name="T15" fmla="*/ 7 h 21"/>
                <a:gd name="T16" fmla="*/ 104 w 104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1">
                  <a:moveTo>
                    <a:pt x="104" y="15"/>
                  </a:moveTo>
                  <a:cubicBezTo>
                    <a:pt x="104" y="18"/>
                    <a:pt x="101" y="21"/>
                    <a:pt x="9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1"/>
                    <a:pt x="0" y="18"/>
                    <a:pt x="0" y="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4" y="3"/>
                    <a:pt x="104" y="7"/>
                  </a:cubicBezTo>
                  <a:lnTo>
                    <a:pt x="104" y="1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6" name="Rectangle 76"/>
            <p:cNvSpPr>
              <a:spLocks noChangeArrowheads="1"/>
            </p:cNvSpPr>
            <p:nvPr/>
          </p:nvSpPr>
          <p:spPr bwMode="auto">
            <a:xfrm>
              <a:off x="2409826" y="6396038"/>
              <a:ext cx="330200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15061" y="5780666"/>
            <a:ext cx="448876" cy="390327"/>
            <a:chOff x="1644651" y="5932488"/>
            <a:chExt cx="511175" cy="444500"/>
          </a:xfrm>
        </p:grpSpPr>
        <p:sp>
          <p:nvSpPr>
            <p:cNvPr id="672" name="Freeform 77"/>
            <p:cNvSpPr>
              <a:spLocks noEditPoints="1"/>
            </p:cNvSpPr>
            <p:nvPr/>
          </p:nvSpPr>
          <p:spPr bwMode="auto">
            <a:xfrm>
              <a:off x="1768476" y="5932488"/>
              <a:ext cx="96838" cy="103188"/>
            </a:xfrm>
            <a:custGeom>
              <a:avLst/>
              <a:gdLst>
                <a:gd name="T0" fmla="*/ 18 w 36"/>
                <a:gd name="T1" fmla="*/ 0 h 38"/>
                <a:gd name="T2" fmla="*/ 0 w 36"/>
                <a:gd name="T3" fmla="*/ 19 h 38"/>
                <a:gd name="T4" fmla="*/ 18 w 36"/>
                <a:gd name="T5" fmla="*/ 38 h 38"/>
                <a:gd name="T6" fmla="*/ 36 w 36"/>
                <a:gd name="T7" fmla="*/ 19 h 38"/>
                <a:gd name="T8" fmla="*/ 18 w 36"/>
                <a:gd name="T9" fmla="*/ 0 h 38"/>
                <a:gd name="T10" fmla="*/ 18 w 36"/>
                <a:gd name="T11" fmla="*/ 30 h 38"/>
                <a:gd name="T12" fmla="*/ 8 w 36"/>
                <a:gd name="T13" fmla="*/ 19 h 38"/>
                <a:gd name="T14" fmla="*/ 18 w 36"/>
                <a:gd name="T15" fmla="*/ 8 h 38"/>
                <a:gd name="T16" fmla="*/ 29 w 36"/>
                <a:gd name="T17" fmla="*/ 19 h 38"/>
                <a:gd name="T18" fmla="*/ 18 w 36"/>
                <a:gd name="T1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28" y="38"/>
                    <a:pt x="36" y="30"/>
                    <a:pt x="36" y="19"/>
                  </a:cubicBezTo>
                  <a:cubicBezTo>
                    <a:pt x="36" y="8"/>
                    <a:pt x="28" y="0"/>
                    <a:pt x="18" y="0"/>
                  </a:cubicBezTo>
                  <a:close/>
                  <a:moveTo>
                    <a:pt x="18" y="30"/>
                  </a:moveTo>
                  <a:cubicBezTo>
                    <a:pt x="12" y="30"/>
                    <a:pt x="8" y="25"/>
                    <a:pt x="8" y="19"/>
                  </a:cubicBezTo>
                  <a:cubicBezTo>
                    <a:pt x="8" y="13"/>
                    <a:pt x="12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30"/>
                    <a:pt x="18" y="3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3" name="Freeform 78"/>
            <p:cNvSpPr/>
            <p:nvPr/>
          </p:nvSpPr>
          <p:spPr bwMode="auto">
            <a:xfrm>
              <a:off x="1644651" y="5948363"/>
              <a:ext cx="511175" cy="328613"/>
            </a:xfrm>
            <a:custGeom>
              <a:avLst/>
              <a:gdLst>
                <a:gd name="T0" fmla="*/ 7 w 189"/>
                <a:gd name="T1" fmla="*/ 121 h 121"/>
                <a:gd name="T2" fmla="*/ 0 w 189"/>
                <a:gd name="T3" fmla="*/ 114 h 121"/>
                <a:gd name="T4" fmla="*/ 0 w 189"/>
                <a:gd name="T5" fmla="*/ 114 h 121"/>
                <a:gd name="T6" fmla="*/ 7 w 189"/>
                <a:gd name="T7" fmla="*/ 107 h 121"/>
                <a:gd name="T8" fmla="*/ 7 w 189"/>
                <a:gd name="T9" fmla="*/ 107 h 121"/>
                <a:gd name="T10" fmla="*/ 130 w 189"/>
                <a:gd name="T11" fmla="*/ 107 h 121"/>
                <a:gd name="T12" fmla="*/ 144 w 189"/>
                <a:gd name="T13" fmla="*/ 24 h 121"/>
                <a:gd name="T14" fmla="*/ 147 w 189"/>
                <a:gd name="T15" fmla="*/ 20 h 121"/>
                <a:gd name="T16" fmla="*/ 147 w 189"/>
                <a:gd name="T17" fmla="*/ 20 h 121"/>
                <a:gd name="T18" fmla="*/ 178 w 189"/>
                <a:gd name="T19" fmla="*/ 2 h 121"/>
                <a:gd name="T20" fmla="*/ 187 w 189"/>
                <a:gd name="T21" fmla="*/ 5 h 121"/>
                <a:gd name="T22" fmla="*/ 187 w 189"/>
                <a:gd name="T23" fmla="*/ 5 h 121"/>
                <a:gd name="T24" fmla="*/ 184 w 189"/>
                <a:gd name="T25" fmla="*/ 14 h 121"/>
                <a:gd name="T26" fmla="*/ 184 w 189"/>
                <a:gd name="T27" fmla="*/ 14 h 121"/>
                <a:gd name="T28" fmla="*/ 156 w 189"/>
                <a:gd name="T29" fmla="*/ 31 h 121"/>
                <a:gd name="T30" fmla="*/ 142 w 189"/>
                <a:gd name="T31" fmla="*/ 116 h 121"/>
                <a:gd name="T32" fmla="*/ 135 w 189"/>
                <a:gd name="T33" fmla="*/ 121 h 121"/>
                <a:gd name="T34" fmla="*/ 135 w 189"/>
                <a:gd name="T35" fmla="*/ 121 h 121"/>
                <a:gd name="T36" fmla="*/ 7 w 189"/>
                <a:gd name="T3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9" h="121">
                  <a:moveTo>
                    <a:pt x="7" y="121"/>
                  </a:moveTo>
                  <a:cubicBezTo>
                    <a:pt x="3" y="121"/>
                    <a:pt x="0" y="118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0"/>
                    <a:pt x="3" y="107"/>
                    <a:pt x="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5" y="22"/>
                    <a:pt x="146" y="21"/>
                    <a:pt x="147" y="2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81" y="0"/>
                    <a:pt x="185" y="1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9" y="8"/>
                    <a:pt x="187" y="13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9"/>
                    <a:pt x="138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7" y="121"/>
                    <a:pt x="7" y="121"/>
                    <a:pt x="7" y="12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4" name="Freeform 79"/>
            <p:cNvSpPr>
              <a:spLocks noEditPoints="1"/>
            </p:cNvSpPr>
            <p:nvPr/>
          </p:nvSpPr>
          <p:spPr bwMode="auto">
            <a:xfrm>
              <a:off x="1662113" y="5978526"/>
              <a:ext cx="317500" cy="233363"/>
            </a:xfrm>
            <a:custGeom>
              <a:avLst/>
              <a:gdLst>
                <a:gd name="T0" fmla="*/ 99 w 117"/>
                <a:gd name="T1" fmla="*/ 0 h 86"/>
                <a:gd name="T2" fmla="*/ 91 w 117"/>
                <a:gd name="T3" fmla="*/ 0 h 86"/>
                <a:gd name="T4" fmla="*/ 91 w 117"/>
                <a:gd name="T5" fmla="*/ 86 h 86"/>
                <a:gd name="T6" fmla="*/ 99 w 117"/>
                <a:gd name="T7" fmla="*/ 86 h 86"/>
                <a:gd name="T8" fmla="*/ 117 w 117"/>
                <a:gd name="T9" fmla="*/ 66 h 86"/>
                <a:gd name="T10" fmla="*/ 117 w 117"/>
                <a:gd name="T11" fmla="*/ 19 h 86"/>
                <a:gd name="T12" fmla="*/ 99 w 117"/>
                <a:gd name="T13" fmla="*/ 0 h 86"/>
                <a:gd name="T14" fmla="*/ 37 w 117"/>
                <a:gd name="T15" fmla="*/ 86 h 86"/>
                <a:gd name="T16" fmla="*/ 79 w 117"/>
                <a:gd name="T17" fmla="*/ 86 h 86"/>
                <a:gd name="T18" fmla="*/ 79 w 117"/>
                <a:gd name="T19" fmla="*/ 0 h 86"/>
                <a:gd name="T20" fmla="*/ 37 w 117"/>
                <a:gd name="T21" fmla="*/ 0 h 86"/>
                <a:gd name="T22" fmla="*/ 37 w 117"/>
                <a:gd name="T23" fmla="*/ 86 h 86"/>
                <a:gd name="T24" fmla="*/ 0 w 117"/>
                <a:gd name="T25" fmla="*/ 19 h 86"/>
                <a:gd name="T26" fmla="*/ 0 w 117"/>
                <a:gd name="T27" fmla="*/ 66 h 86"/>
                <a:gd name="T28" fmla="*/ 18 w 117"/>
                <a:gd name="T29" fmla="*/ 86 h 86"/>
                <a:gd name="T30" fmla="*/ 26 w 117"/>
                <a:gd name="T31" fmla="*/ 86 h 86"/>
                <a:gd name="T32" fmla="*/ 26 w 117"/>
                <a:gd name="T33" fmla="*/ 0 h 86"/>
                <a:gd name="T34" fmla="*/ 18 w 117"/>
                <a:gd name="T35" fmla="*/ 0 h 86"/>
                <a:gd name="T36" fmla="*/ 0 w 117"/>
                <a:gd name="T37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86">
                  <a:moveTo>
                    <a:pt x="99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9" y="86"/>
                    <a:pt x="99" y="86"/>
                    <a:pt x="99" y="86"/>
                  </a:cubicBezTo>
                  <a:cubicBezTo>
                    <a:pt x="109" y="86"/>
                    <a:pt x="117" y="77"/>
                    <a:pt x="117" y="66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8"/>
                    <a:pt x="109" y="0"/>
                    <a:pt x="99" y="0"/>
                  </a:cubicBezTo>
                  <a:close/>
                  <a:moveTo>
                    <a:pt x="37" y="86"/>
                  </a:moveTo>
                  <a:cubicBezTo>
                    <a:pt x="79" y="86"/>
                    <a:pt x="79" y="86"/>
                    <a:pt x="79" y="8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86"/>
                  </a:lnTo>
                  <a:close/>
                  <a:moveTo>
                    <a:pt x="0" y="19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77"/>
                    <a:pt x="8" y="86"/>
                    <a:pt x="18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5" name="Oval 80"/>
            <p:cNvSpPr>
              <a:spLocks noChangeArrowheads="1"/>
            </p:cNvSpPr>
            <p:nvPr/>
          </p:nvSpPr>
          <p:spPr bwMode="auto">
            <a:xfrm>
              <a:off x="1649413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6" name="Oval 81"/>
            <p:cNvSpPr>
              <a:spLocks noChangeArrowheads="1"/>
            </p:cNvSpPr>
            <p:nvPr/>
          </p:nvSpPr>
          <p:spPr bwMode="auto">
            <a:xfrm>
              <a:off x="1671638" y="6315076"/>
              <a:ext cx="36513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7" name="Oval 82"/>
            <p:cNvSpPr>
              <a:spLocks noChangeArrowheads="1"/>
            </p:cNvSpPr>
            <p:nvPr/>
          </p:nvSpPr>
          <p:spPr bwMode="auto">
            <a:xfrm>
              <a:off x="1949451" y="6291263"/>
              <a:ext cx="80963" cy="857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8" name="Oval 83"/>
            <p:cNvSpPr>
              <a:spLocks noChangeArrowheads="1"/>
            </p:cNvSpPr>
            <p:nvPr/>
          </p:nvSpPr>
          <p:spPr bwMode="auto">
            <a:xfrm>
              <a:off x="1971676" y="6315076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9" name="Rectangle 84"/>
            <p:cNvSpPr>
              <a:spLocks noChangeArrowheads="1"/>
            </p:cNvSpPr>
            <p:nvPr/>
          </p:nvSpPr>
          <p:spPr bwMode="auto">
            <a:xfrm>
              <a:off x="1871663" y="5978526"/>
              <a:ext cx="42863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0" name="Rectangle 85"/>
            <p:cNvSpPr>
              <a:spLocks noChangeArrowheads="1"/>
            </p:cNvSpPr>
            <p:nvPr/>
          </p:nvSpPr>
          <p:spPr bwMode="auto">
            <a:xfrm>
              <a:off x="1722438" y="5978526"/>
              <a:ext cx="46038" cy="2333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21882" y="5752785"/>
            <a:ext cx="405661" cy="447482"/>
            <a:chOff x="989013" y="5900738"/>
            <a:chExt cx="461963" cy="509588"/>
          </a:xfrm>
        </p:grpSpPr>
        <p:sp>
          <p:nvSpPr>
            <p:cNvPr id="661" name="Freeform 86"/>
            <p:cNvSpPr/>
            <p:nvPr/>
          </p:nvSpPr>
          <p:spPr bwMode="auto">
            <a:xfrm>
              <a:off x="1035051" y="6049963"/>
              <a:ext cx="373063" cy="176213"/>
            </a:xfrm>
            <a:custGeom>
              <a:avLst/>
              <a:gdLst>
                <a:gd name="T0" fmla="*/ 138 w 138"/>
                <a:gd name="T1" fmla="*/ 57 h 65"/>
                <a:gd name="T2" fmla="*/ 130 w 138"/>
                <a:gd name="T3" fmla="*/ 65 h 65"/>
                <a:gd name="T4" fmla="*/ 7 w 138"/>
                <a:gd name="T5" fmla="*/ 65 h 65"/>
                <a:gd name="T6" fmla="*/ 0 w 138"/>
                <a:gd name="T7" fmla="*/ 57 h 65"/>
                <a:gd name="T8" fmla="*/ 0 w 138"/>
                <a:gd name="T9" fmla="*/ 8 h 65"/>
                <a:gd name="T10" fmla="*/ 7 w 138"/>
                <a:gd name="T11" fmla="*/ 0 h 65"/>
                <a:gd name="T12" fmla="*/ 130 w 138"/>
                <a:gd name="T13" fmla="*/ 0 h 65"/>
                <a:gd name="T14" fmla="*/ 138 w 138"/>
                <a:gd name="T15" fmla="*/ 8 h 65"/>
                <a:gd name="T16" fmla="*/ 138 w 138"/>
                <a:gd name="T1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65">
                  <a:moveTo>
                    <a:pt x="138" y="57"/>
                  </a:moveTo>
                  <a:cubicBezTo>
                    <a:pt x="138" y="61"/>
                    <a:pt x="134" y="65"/>
                    <a:pt x="130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1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4" y="0"/>
                    <a:pt x="138" y="4"/>
                    <a:pt x="138" y="8"/>
                  </a:cubicBezTo>
                  <a:lnTo>
                    <a:pt x="138" y="5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2" name="Freeform 87"/>
            <p:cNvSpPr/>
            <p:nvPr/>
          </p:nvSpPr>
          <p:spPr bwMode="auto">
            <a:xfrm>
              <a:off x="1077913" y="5900738"/>
              <a:ext cx="284163" cy="360363"/>
            </a:xfrm>
            <a:custGeom>
              <a:avLst/>
              <a:gdLst>
                <a:gd name="T0" fmla="*/ 105 w 105"/>
                <a:gd name="T1" fmla="*/ 121 h 133"/>
                <a:gd name="T2" fmla="*/ 93 w 105"/>
                <a:gd name="T3" fmla="*/ 133 h 133"/>
                <a:gd name="T4" fmla="*/ 13 w 105"/>
                <a:gd name="T5" fmla="*/ 133 h 133"/>
                <a:gd name="T6" fmla="*/ 0 w 105"/>
                <a:gd name="T7" fmla="*/ 121 h 133"/>
                <a:gd name="T8" fmla="*/ 0 w 105"/>
                <a:gd name="T9" fmla="*/ 12 h 133"/>
                <a:gd name="T10" fmla="*/ 13 w 105"/>
                <a:gd name="T11" fmla="*/ 0 h 133"/>
                <a:gd name="T12" fmla="*/ 93 w 105"/>
                <a:gd name="T13" fmla="*/ 0 h 133"/>
                <a:gd name="T14" fmla="*/ 105 w 105"/>
                <a:gd name="T15" fmla="*/ 12 h 133"/>
                <a:gd name="T16" fmla="*/ 105 w 105"/>
                <a:gd name="T17" fmla="*/ 1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3">
                  <a:moveTo>
                    <a:pt x="105" y="121"/>
                  </a:moveTo>
                  <a:cubicBezTo>
                    <a:pt x="105" y="128"/>
                    <a:pt x="100" y="133"/>
                    <a:pt x="93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6" y="133"/>
                    <a:pt x="0" y="128"/>
                    <a:pt x="0" y="1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6"/>
                    <a:pt x="105" y="12"/>
                  </a:cubicBezTo>
                  <a:lnTo>
                    <a:pt x="105" y="12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3" name="Rectangle 88"/>
            <p:cNvSpPr>
              <a:spLocks noChangeArrowheads="1"/>
            </p:cNvSpPr>
            <p:nvPr/>
          </p:nvSpPr>
          <p:spPr bwMode="auto">
            <a:xfrm>
              <a:off x="1116013" y="59515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4" name="Rectangle 89"/>
            <p:cNvSpPr>
              <a:spLocks noChangeArrowheads="1"/>
            </p:cNvSpPr>
            <p:nvPr/>
          </p:nvSpPr>
          <p:spPr bwMode="auto">
            <a:xfrm>
              <a:off x="1116013" y="6011863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5" name="Rectangle 90"/>
            <p:cNvSpPr>
              <a:spLocks noChangeArrowheads="1"/>
            </p:cNvSpPr>
            <p:nvPr/>
          </p:nvSpPr>
          <p:spPr bwMode="auto">
            <a:xfrm>
              <a:off x="1116013" y="6070601"/>
              <a:ext cx="214313" cy="111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6" name="Rectangle 91"/>
            <p:cNvSpPr>
              <a:spLocks noChangeArrowheads="1"/>
            </p:cNvSpPr>
            <p:nvPr/>
          </p:nvSpPr>
          <p:spPr bwMode="auto">
            <a:xfrm>
              <a:off x="1116013" y="6134101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7" name="Rectangle 92"/>
            <p:cNvSpPr>
              <a:spLocks noChangeArrowheads="1"/>
            </p:cNvSpPr>
            <p:nvPr/>
          </p:nvSpPr>
          <p:spPr bwMode="auto">
            <a:xfrm>
              <a:off x="1116013" y="6192838"/>
              <a:ext cx="214313" cy="79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8" name="Rectangle 93"/>
            <p:cNvSpPr>
              <a:spLocks noChangeArrowheads="1"/>
            </p:cNvSpPr>
            <p:nvPr/>
          </p:nvSpPr>
          <p:spPr bwMode="auto">
            <a:xfrm>
              <a:off x="989013" y="6176963"/>
              <a:ext cx="461963" cy="165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9" name="Oval 94"/>
            <p:cNvSpPr>
              <a:spLocks noChangeArrowheads="1"/>
            </p:cNvSpPr>
            <p:nvPr/>
          </p:nvSpPr>
          <p:spPr bwMode="auto">
            <a:xfrm>
              <a:off x="1027113" y="6216651"/>
              <a:ext cx="42863" cy="4127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0" name="Freeform 95"/>
            <p:cNvSpPr/>
            <p:nvPr/>
          </p:nvSpPr>
          <p:spPr bwMode="auto">
            <a:xfrm>
              <a:off x="1096963" y="6242051"/>
              <a:ext cx="246063" cy="85725"/>
            </a:xfrm>
            <a:custGeom>
              <a:avLst/>
              <a:gdLst>
                <a:gd name="T0" fmla="*/ 0 w 91"/>
                <a:gd name="T1" fmla="*/ 10 h 32"/>
                <a:gd name="T2" fmla="*/ 8 w 91"/>
                <a:gd name="T3" fmla="*/ 0 h 32"/>
                <a:gd name="T4" fmla="*/ 83 w 91"/>
                <a:gd name="T5" fmla="*/ 0 h 32"/>
                <a:gd name="T6" fmla="*/ 91 w 91"/>
                <a:gd name="T7" fmla="*/ 10 h 32"/>
                <a:gd name="T8" fmla="*/ 91 w 91"/>
                <a:gd name="T9" fmla="*/ 22 h 32"/>
                <a:gd name="T10" fmla="*/ 83 w 91"/>
                <a:gd name="T11" fmla="*/ 32 h 32"/>
                <a:gd name="T12" fmla="*/ 8 w 91"/>
                <a:gd name="T13" fmla="*/ 32 h 32"/>
                <a:gd name="T14" fmla="*/ 0 w 91"/>
                <a:gd name="T15" fmla="*/ 22 h 32"/>
                <a:gd name="T16" fmla="*/ 0 w 91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2">
                  <a:moveTo>
                    <a:pt x="0" y="10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1" y="4"/>
                    <a:pt x="91" y="1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7"/>
                    <a:pt x="88" y="32"/>
                    <a:pt x="83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7"/>
                    <a:pt x="0" y="2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1" name="Freeform 96"/>
            <p:cNvSpPr/>
            <p:nvPr/>
          </p:nvSpPr>
          <p:spPr bwMode="auto">
            <a:xfrm>
              <a:off x="1031876" y="6365876"/>
              <a:ext cx="379413" cy="44450"/>
            </a:xfrm>
            <a:custGeom>
              <a:avLst/>
              <a:gdLst>
                <a:gd name="T0" fmla="*/ 140 w 140"/>
                <a:gd name="T1" fmla="*/ 9 h 16"/>
                <a:gd name="T2" fmla="*/ 132 w 140"/>
                <a:gd name="T3" fmla="*/ 16 h 16"/>
                <a:gd name="T4" fmla="*/ 8 w 140"/>
                <a:gd name="T5" fmla="*/ 16 h 16"/>
                <a:gd name="T6" fmla="*/ 0 w 140"/>
                <a:gd name="T7" fmla="*/ 9 h 16"/>
                <a:gd name="T8" fmla="*/ 0 w 140"/>
                <a:gd name="T9" fmla="*/ 7 h 16"/>
                <a:gd name="T10" fmla="*/ 8 w 140"/>
                <a:gd name="T11" fmla="*/ 0 h 16"/>
                <a:gd name="T12" fmla="*/ 132 w 140"/>
                <a:gd name="T13" fmla="*/ 0 h 16"/>
                <a:gd name="T14" fmla="*/ 140 w 140"/>
                <a:gd name="T15" fmla="*/ 7 h 16"/>
                <a:gd name="T16" fmla="*/ 140 w 140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">
                  <a:moveTo>
                    <a:pt x="140" y="9"/>
                  </a:moveTo>
                  <a:cubicBezTo>
                    <a:pt x="140" y="13"/>
                    <a:pt x="136" y="16"/>
                    <a:pt x="13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40" y="3"/>
                    <a:pt x="140" y="7"/>
                  </a:cubicBezTo>
                  <a:lnTo>
                    <a:pt x="140" y="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146335" y="5139416"/>
            <a:ext cx="444694" cy="447481"/>
            <a:chOff x="8410576" y="5222876"/>
            <a:chExt cx="506413" cy="509587"/>
          </a:xfrm>
        </p:grpSpPr>
        <p:sp>
          <p:nvSpPr>
            <p:cNvPr id="652" name="Freeform 97"/>
            <p:cNvSpPr/>
            <p:nvPr/>
          </p:nvSpPr>
          <p:spPr bwMode="auto">
            <a:xfrm>
              <a:off x="8628063" y="5319713"/>
              <a:ext cx="74613" cy="250825"/>
            </a:xfrm>
            <a:custGeom>
              <a:avLst/>
              <a:gdLst>
                <a:gd name="T0" fmla="*/ 28 w 28"/>
                <a:gd name="T1" fmla="*/ 85 h 92"/>
                <a:gd name="T2" fmla="*/ 17 w 28"/>
                <a:gd name="T3" fmla="*/ 92 h 92"/>
                <a:gd name="T4" fmla="*/ 10 w 28"/>
                <a:gd name="T5" fmla="*/ 92 h 92"/>
                <a:gd name="T6" fmla="*/ 0 w 28"/>
                <a:gd name="T7" fmla="*/ 85 h 92"/>
                <a:gd name="T8" fmla="*/ 0 w 28"/>
                <a:gd name="T9" fmla="*/ 9 h 92"/>
                <a:gd name="T10" fmla="*/ 10 w 28"/>
                <a:gd name="T11" fmla="*/ 0 h 92"/>
                <a:gd name="T12" fmla="*/ 17 w 28"/>
                <a:gd name="T13" fmla="*/ 0 h 92"/>
                <a:gd name="T14" fmla="*/ 28 w 28"/>
                <a:gd name="T15" fmla="*/ 9 h 92"/>
                <a:gd name="T16" fmla="*/ 28 w 28"/>
                <a:gd name="T1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92">
                  <a:moveTo>
                    <a:pt x="28" y="85"/>
                  </a:moveTo>
                  <a:cubicBezTo>
                    <a:pt x="28" y="89"/>
                    <a:pt x="23" y="92"/>
                    <a:pt x="17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5" y="92"/>
                    <a:pt x="0" y="89"/>
                    <a:pt x="0" y="8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8" y="5"/>
                    <a:pt x="28" y="9"/>
                  </a:cubicBezTo>
                  <a:lnTo>
                    <a:pt x="28" y="8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3" name="Freeform 98"/>
            <p:cNvSpPr/>
            <p:nvPr/>
          </p:nvSpPr>
          <p:spPr bwMode="auto">
            <a:xfrm>
              <a:off x="8410576" y="5548313"/>
              <a:ext cx="506413" cy="184150"/>
            </a:xfrm>
            <a:custGeom>
              <a:avLst/>
              <a:gdLst>
                <a:gd name="T0" fmla="*/ 187 w 187"/>
                <a:gd name="T1" fmla="*/ 47 h 68"/>
                <a:gd name="T2" fmla="*/ 166 w 187"/>
                <a:gd name="T3" fmla="*/ 68 h 68"/>
                <a:gd name="T4" fmla="*/ 21 w 187"/>
                <a:gd name="T5" fmla="*/ 68 h 68"/>
                <a:gd name="T6" fmla="*/ 0 w 187"/>
                <a:gd name="T7" fmla="*/ 47 h 68"/>
                <a:gd name="T8" fmla="*/ 0 w 187"/>
                <a:gd name="T9" fmla="*/ 21 h 68"/>
                <a:gd name="T10" fmla="*/ 21 w 187"/>
                <a:gd name="T11" fmla="*/ 0 h 68"/>
                <a:gd name="T12" fmla="*/ 166 w 187"/>
                <a:gd name="T13" fmla="*/ 0 h 68"/>
                <a:gd name="T14" fmla="*/ 187 w 187"/>
                <a:gd name="T15" fmla="*/ 21 h 68"/>
                <a:gd name="T16" fmla="*/ 187 w 187"/>
                <a:gd name="T17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68">
                  <a:moveTo>
                    <a:pt x="187" y="47"/>
                  </a:moveTo>
                  <a:cubicBezTo>
                    <a:pt x="187" y="58"/>
                    <a:pt x="178" y="68"/>
                    <a:pt x="166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0" y="68"/>
                    <a:pt x="0" y="58"/>
                    <a:pt x="0" y="4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8" y="0"/>
                    <a:pt x="187" y="10"/>
                    <a:pt x="187" y="21"/>
                  </a:cubicBezTo>
                  <a:lnTo>
                    <a:pt x="187" y="4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4" name="Oval 99"/>
            <p:cNvSpPr>
              <a:spLocks noChangeArrowheads="1"/>
            </p:cNvSpPr>
            <p:nvPr/>
          </p:nvSpPr>
          <p:spPr bwMode="auto">
            <a:xfrm>
              <a:off x="8448676" y="5602288"/>
              <a:ext cx="79375" cy="762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5" name="Freeform 100"/>
            <p:cNvSpPr/>
            <p:nvPr/>
          </p:nvSpPr>
          <p:spPr bwMode="auto">
            <a:xfrm>
              <a:off x="8743951" y="5583238"/>
              <a:ext cx="50800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6" name="Freeform 101"/>
            <p:cNvSpPr/>
            <p:nvPr/>
          </p:nvSpPr>
          <p:spPr bwMode="auto">
            <a:xfrm>
              <a:off x="8816976" y="5583238"/>
              <a:ext cx="52388" cy="114300"/>
            </a:xfrm>
            <a:custGeom>
              <a:avLst/>
              <a:gdLst>
                <a:gd name="T0" fmla="*/ 19 w 19"/>
                <a:gd name="T1" fmla="*/ 38 h 42"/>
                <a:gd name="T2" fmla="*/ 15 w 19"/>
                <a:gd name="T3" fmla="*/ 42 h 42"/>
                <a:gd name="T4" fmla="*/ 4 w 19"/>
                <a:gd name="T5" fmla="*/ 42 h 42"/>
                <a:gd name="T6" fmla="*/ 0 w 19"/>
                <a:gd name="T7" fmla="*/ 38 h 42"/>
                <a:gd name="T8" fmla="*/ 0 w 19"/>
                <a:gd name="T9" fmla="*/ 4 h 42"/>
                <a:gd name="T10" fmla="*/ 4 w 19"/>
                <a:gd name="T11" fmla="*/ 0 h 42"/>
                <a:gd name="T12" fmla="*/ 15 w 19"/>
                <a:gd name="T13" fmla="*/ 0 h 42"/>
                <a:gd name="T14" fmla="*/ 19 w 19"/>
                <a:gd name="T15" fmla="*/ 4 h 42"/>
                <a:gd name="T16" fmla="*/ 19 w 19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9" y="38"/>
                  </a:moveTo>
                  <a:cubicBezTo>
                    <a:pt x="19" y="40"/>
                    <a:pt x="17" y="42"/>
                    <a:pt x="15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7" name="Freeform 102"/>
            <p:cNvSpPr/>
            <p:nvPr/>
          </p:nvSpPr>
          <p:spPr bwMode="auto">
            <a:xfrm>
              <a:off x="8801101" y="5222876"/>
              <a:ext cx="107950" cy="284163"/>
            </a:xfrm>
            <a:custGeom>
              <a:avLst/>
              <a:gdLst>
                <a:gd name="T0" fmla="*/ 40 w 40"/>
                <a:gd name="T1" fmla="*/ 52 h 105"/>
                <a:gd name="T2" fmla="*/ 11 w 40"/>
                <a:gd name="T3" fmla="*/ 0 h 105"/>
                <a:gd name="T4" fmla="*/ 0 w 40"/>
                <a:gd name="T5" fmla="*/ 11 h 105"/>
                <a:gd name="T6" fmla="*/ 24 w 40"/>
                <a:gd name="T7" fmla="*/ 52 h 105"/>
                <a:gd name="T8" fmla="*/ 0 w 40"/>
                <a:gd name="T9" fmla="*/ 94 h 105"/>
                <a:gd name="T10" fmla="*/ 11 w 40"/>
                <a:gd name="T11" fmla="*/ 105 h 105"/>
                <a:gd name="T12" fmla="*/ 4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40" y="52"/>
                  </a:moveTo>
                  <a:cubicBezTo>
                    <a:pt x="40" y="31"/>
                    <a:pt x="28" y="12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4" y="20"/>
                    <a:pt x="24" y="35"/>
                    <a:pt x="24" y="52"/>
                  </a:cubicBezTo>
                  <a:cubicBezTo>
                    <a:pt x="24" y="70"/>
                    <a:pt x="14" y="85"/>
                    <a:pt x="0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28" y="93"/>
                    <a:pt x="40" y="74"/>
                    <a:pt x="4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8" name="Freeform 103"/>
            <p:cNvSpPr/>
            <p:nvPr/>
          </p:nvSpPr>
          <p:spPr bwMode="auto">
            <a:xfrm>
              <a:off x="8736013" y="5283201"/>
              <a:ext cx="87313" cy="165100"/>
            </a:xfrm>
            <a:custGeom>
              <a:avLst/>
              <a:gdLst>
                <a:gd name="T0" fmla="*/ 32 w 32"/>
                <a:gd name="T1" fmla="*/ 30 h 61"/>
                <a:gd name="T2" fmla="*/ 12 w 32"/>
                <a:gd name="T3" fmla="*/ 0 h 61"/>
                <a:gd name="T4" fmla="*/ 0 w 32"/>
                <a:gd name="T5" fmla="*/ 12 h 61"/>
                <a:gd name="T6" fmla="*/ 17 w 32"/>
                <a:gd name="T7" fmla="*/ 30 h 61"/>
                <a:gd name="T8" fmla="*/ 0 w 32"/>
                <a:gd name="T9" fmla="*/ 49 h 61"/>
                <a:gd name="T10" fmla="*/ 12 w 32"/>
                <a:gd name="T11" fmla="*/ 61 h 61"/>
                <a:gd name="T12" fmla="*/ 32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32" y="30"/>
                  </a:moveTo>
                  <a:cubicBezTo>
                    <a:pt x="32" y="17"/>
                    <a:pt x="24" y="6"/>
                    <a:pt x="1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" y="13"/>
                    <a:pt x="17" y="21"/>
                    <a:pt x="17" y="30"/>
                  </a:cubicBezTo>
                  <a:cubicBezTo>
                    <a:pt x="17" y="40"/>
                    <a:pt x="9" y="48"/>
                    <a:pt x="0" y="4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4" y="55"/>
                    <a:pt x="32" y="44"/>
                    <a:pt x="32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9" name="Freeform 104"/>
            <p:cNvSpPr/>
            <p:nvPr/>
          </p:nvSpPr>
          <p:spPr bwMode="auto">
            <a:xfrm>
              <a:off x="8421688" y="5222876"/>
              <a:ext cx="107950" cy="284163"/>
            </a:xfrm>
            <a:custGeom>
              <a:avLst/>
              <a:gdLst>
                <a:gd name="T0" fmla="*/ 0 w 40"/>
                <a:gd name="T1" fmla="*/ 52 h 105"/>
                <a:gd name="T2" fmla="*/ 29 w 40"/>
                <a:gd name="T3" fmla="*/ 0 h 105"/>
                <a:gd name="T4" fmla="*/ 40 w 40"/>
                <a:gd name="T5" fmla="*/ 11 h 105"/>
                <a:gd name="T6" fmla="*/ 16 w 40"/>
                <a:gd name="T7" fmla="*/ 52 h 105"/>
                <a:gd name="T8" fmla="*/ 40 w 40"/>
                <a:gd name="T9" fmla="*/ 94 h 105"/>
                <a:gd name="T10" fmla="*/ 29 w 40"/>
                <a:gd name="T11" fmla="*/ 105 h 105"/>
                <a:gd name="T12" fmla="*/ 0 w 40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5">
                  <a:moveTo>
                    <a:pt x="0" y="52"/>
                  </a:moveTo>
                  <a:cubicBezTo>
                    <a:pt x="0" y="31"/>
                    <a:pt x="11" y="12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0"/>
                    <a:pt x="16" y="35"/>
                    <a:pt x="16" y="52"/>
                  </a:cubicBezTo>
                  <a:cubicBezTo>
                    <a:pt x="16" y="70"/>
                    <a:pt x="25" y="85"/>
                    <a:pt x="40" y="94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11" y="93"/>
                    <a:pt x="0" y="74"/>
                    <a:pt x="0" y="5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0" name="Freeform 105"/>
            <p:cNvSpPr/>
            <p:nvPr/>
          </p:nvSpPr>
          <p:spPr bwMode="auto">
            <a:xfrm>
              <a:off x="8509001" y="5283201"/>
              <a:ext cx="85725" cy="165100"/>
            </a:xfrm>
            <a:custGeom>
              <a:avLst/>
              <a:gdLst>
                <a:gd name="T0" fmla="*/ 0 w 32"/>
                <a:gd name="T1" fmla="*/ 30 h 61"/>
                <a:gd name="T2" fmla="*/ 20 w 32"/>
                <a:gd name="T3" fmla="*/ 0 h 61"/>
                <a:gd name="T4" fmla="*/ 32 w 32"/>
                <a:gd name="T5" fmla="*/ 12 h 61"/>
                <a:gd name="T6" fmla="*/ 15 w 32"/>
                <a:gd name="T7" fmla="*/ 30 h 61"/>
                <a:gd name="T8" fmla="*/ 32 w 32"/>
                <a:gd name="T9" fmla="*/ 49 h 61"/>
                <a:gd name="T10" fmla="*/ 20 w 32"/>
                <a:gd name="T11" fmla="*/ 61 h 61"/>
                <a:gd name="T12" fmla="*/ 0 w 32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1">
                  <a:moveTo>
                    <a:pt x="0" y="30"/>
                  </a:moveTo>
                  <a:cubicBezTo>
                    <a:pt x="0" y="17"/>
                    <a:pt x="8" y="6"/>
                    <a:pt x="20" y="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2" y="13"/>
                    <a:pt x="15" y="21"/>
                    <a:pt x="15" y="30"/>
                  </a:cubicBezTo>
                  <a:cubicBezTo>
                    <a:pt x="15" y="40"/>
                    <a:pt x="22" y="48"/>
                    <a:pt x="32" y="49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8" y="55"/>
                    <a:pt x="0" y="44"/>
                    <a:pt x="0" y="3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29945" y="5210511"/>
            <a:ext cx="455845" cy="344324"/>
            <a:chOff x="7734301" y="5283201"/>
            <a:chExt cx="519112" cy="392113"/>
          </a:xfrm>
        </p:grpSpPr>
        <p:sp>
          <p:nvSpPr>
            <p:cNvPr id="641" name="Freeform 106"/>
            <p:cNvSpPr/>
            <p:nvPr/>
          </p:nvSpPr>
          <p:spPr bwMode="auto">
            <a:xfrm>
              <a:off x="7734301" y="5283201"/>
              <a:ext cx="395288" cy="349250"/>
            </a:xfrm>
            <a:custGeom>
              <a:avLst/>
              <a:gdLst>
                <a:gd name="T0" fmla="*/ 138 w 146"/>
                <a:gd name="T1" fmla="*/ 29 h 129"/>
                <a:gd name="T2" fmla="*/ 80 w 146"/>
                <a:gd name="T3" fmla="*/ 29 h 129"/>
                <a:gd name="T4" fmla="*/ 80 w 146"/>
                <a:gd name="T5" fmla="*/ 8 h 129"/>
                <a:gd name="T6" fmla="*/ 73 w 146"/>
                <a:gd name="T7" fmla="*/ 0 h 129"/>
                <a:gd name="T8" fmla="*/ 12 w 146"/>
                <a:gd name="T9" fmla="*/ 0 h 129"/>
                <a:gd name="T10" fmla="*/ 5 w 146"/>
                <a:gd name="T11" fmla="*/ 8 h 129"/>
                <a:gd name="T12" fmla="*/ 5 w 146"/>
                <a:gd name="T13" fmla="*/ 25 h 129"/>
                <a:gd name="T14" fmla="*/ 0 w 146"/>
                <a:gd name="T15" fmla="*/ 32 h 129"/>
                <a:gd name="T16" fmla="*/ 0 w 146"/>
                <a:gd name="T17" fmla="*/ 121 h 129"/>
                <a:gd name="T18" fmla="*/ 8 w 146"/>
                <a:gd name="T19" fmla="*/ 129 h 129"/>
                <a:gd name="T20" fmla="*/ 138 w 146"/>
                <a:gd name="T21" fmla="*/ 129 h 129"/>
                <a:gd name="T22" fmla="*/ 146 w 146"/>
                <a:gd name="T23" fmla="*/ 121 h 129"/>
                <a:gd name="T24" fmla="*/ 146 w 146"/>
                <a:gd name="T25" fmla="*/ 36 h 129"/>
                <a:gd name="T26" fmla="*/ 138 w 146"/>
                <a:gd name="T27" fmla="*/ 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29">
                  <a:moveTo>
                    <a:pt x="138" y="29"/>
                  </a:moveTo>
                  <a:cubicBezTo>
                    <a:pt x="80" y="29"/>
                    <a:pt x="80" y="29"/>
                    <a:pt x="80" y="29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7" y="0"/>
                    <a:pt x="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4"/>
                    <a:pt x="5" y="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6"/>
                    <a:pt x="0" y="29"/>
                    <a:pt x="0" y="32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5"/>
                    <a:pt x="3" y="129"/>
                    <a:pt x="8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43" y="129"/>
                    <a:pt x="146" y="125"/>
                    <a:pt x="146" y="121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2"/>
                    <a:pt x="143" y="29"/>
                    <a:pt x="138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2" name="Freeform 107"/>
            <p:cNvSpPr/>
            <p:nvPr/>
          </p:nvSpPr>
          <p:spPr bwMode="auto">
            <a:xfrm>
              <a:off x="7745413" y="5353051"/>
              <a:ext cx="427038" cy="279400"/>
            </a:xfrm>
            <a:custGeom>
              <a:avLst/>
              <a:gdLst>
                <a:gd name="T0" fmla="*/ 143 w 158"/>
                <a:gd name="T1" fmla="*/ 95 h 103"/>
                <a:gd name="T2" fmla="*/ 134 w 158"/>
                <a:gd name="T3" fmla="*/ 103 h 103"/>
                <a:gd name="T4" fmla="*/ 6 w 158"/>
                <a:gd name="T5" fmla="*/ 103 h 103"/>
                <a:gd name="T6" fmla="*/ 1 w 158"/>
                <a:gd name="T7" fmla="*/ 95 h 103"/>
                <a:gd name="T8" fmla="*/ 15 w 158"/>
                <a:gd name="T9" fmla="*/ 8 h 103"/>
                <a:gd name="T10" fmla="*/ 23 w 158"/>
                <a:gd name="T11" fmla="*/ 0 h 103"/>
                <a:gd name="T12" fmla="*/ 151 w 158"/>
                <a:gd name="T13" fmla="*/ 0 h 103"/>
                <a:gd name="T14" fmla="*/ 157 w 158"/>
                <a:gd name="T15" fmla="*/ 8 h 103"/>
                <a:gd name="T16" fmla="*/ 143 w 158"/>
                <a:gd name="T17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03">
                  <a:moveTo>
                    <a:pt x="143" y="95"/>
                  </a:moveTo>
                  <a:cubicBezTo>
                    <a:pt x="142" y="99"/>
                    <a:pt x="138" y="103"/>
                    <a:pt x="134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1" y="95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3"/>
                    <a:pt x="19" y="0"/>
                    <a:pt x="2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5" y="0"/>
                    <a:pt x="158" y="3"/>
                    <a:pt x="157" y="8"/>
                  </a:cubicBezTo>
                  <a:lnTo>
                    <a:pt x="143" y="9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3" name="Freeform 108"/>
            <p:cNvSpPr/>
            <p:nvPr/>
          </p:nvSpPr>
          <p:spPr bwMode="auto">
            <a:xfrm>
              <a:off x="7988301" y="5445126"/>
              <a:ext cx="87313" cy="68263"/>
            </a:xfrm>
            <a:custGeom>
              <a:avLst/>
              <a:gdLst>
                <a:gd name="T0" fmla="*/ 23 w 32"/>
                <a:gd name="T1" fmla="*/ 0 h 25"/>
                <a:gd name="T2" fmla="*/ 31 w 32"/>
                <a:gd name="T3" fmla="*/ 8 h 25"/>
                <a:gd name="T4" fmla="*/ 32 w 32"/>
                <a:gd name="T5" fmla="*/ 16 h 25"/>
                <a:gd name="T6" fmla="*/ 15 w 32"/>
                <a:gd name="T7" fmla="*/ 22 h 25"/>
                <a:gd name="T8" fmla="*/ 4 w 32"/>
                <a:gd name="T9" fmla="*/ 11 h 25"/>
                <a:gd name="T10" fmla="*/ 6 w 32"/>
                <a:gd name="T11" fmla="*/ 8 h 25"/>
                <a:gd name="T12" fmla="*/ 15 w 32"/>
                <a:gd name="T13" fmla="*/ 0 h 25"/>
                <a:gd name="T14" fmla="*/ 19 w 32"/>
                <a:gd name="T15" fmla="*/ 6 h 25"/>
                <a:gd name="T16" fmla="*/ 23 w 3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5">
                  <a:moveTo>
                    <a:pt x="23" y="0"/>
                  </a:moveTo>
                  <a:cubicBezTo>
                    <a:pt x="23" y="0"/>
                    <a:pt x="29" y="1"/>
                    <a:pt x="31" y="8"/>
                  </a:cubicBezTo>
                  <a:cubicBezTo>
                    <a:pt x="31" y="8"/>
                    <a:pt x="32" y="14"/>
                    <a:pt x="32" y="16"/>
                  </a:cubicBezTo>
                  <a:cubicBezTo>
                    <a:pt x="32" y="17"/>
                    <a:pt x="30" y="25"/>
                    <a:pt x="15" y="22"/>
                  </a:cubicBezTo>
                  <a:cubicBezTo>
                    <a:pt x="0" y="20"/>
                    <a:pt x="4" y="11"/>
                    <a:pt x="4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0"/>
                    <a:pt x="15" y="0"/>
                    <a:pt x="15" y="0"/>
                  </a:cubicBezTo>
                  <a:cubicBezTo>
                    <a:pt x="15" y="0"/>
                    <a:pt x="16" y="6"/>
                    <a:pt x="19" y="6"/>
                  </a:cubicBezTo>
                  <a:cubicBezTo>
                    <a:pt x="22" y="7"/>
                    <a:pt x="24" y="4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4" name="Freeform 109"/>
            <p:cNvSpPr/>
            <p:nvPr/>
          </p:nvSpPr>
          <p:spPr bwMode="auto">
            <a:xfrm>
              <a:off x="7910513" y="5467351"/>
              <a:ext cx="249238" cy="207963"/>
            </a:xfrm>
            <a:custGeom>
              <a:avLst/>
              <a:gdLst>
                <a:gd name="T0" fmla="*/ 60 w 92"/>
                <a:gd name="T1" fmla="*/ 0 h 77"/>
                <a:gd name="T2" fmla="*/ 86 w 92"/>
                <a:gd name="T3" fmla="*/ 44 h 77"/>
                <a:gd name="T4" fmla="*/ 41 w 92"/>
                <a:gd name="T5" fmla="*/ 75 h 77"/>
                <a:gd name="T6" fmla="*/ 6 w 92"/>
                <a:gd name="T7" fmla="*/ 26 h 77"/>
                <a:gd name="T8" fmla="*/ 35 w 92"/>
                <a:gd name="T9" fmla="*/ 0 h 77"/>
                <a:gd name="T10" fmla="*/ 33 w 92"/>
                <a:gd name="T11" fmla="*/ 3 h 77"/>
                <a:gd name="T12" fmla="*/ 44 w 92"/>
                <a:gd name="T13" fmla="*/ 14 h 77"/>
                <a:gd name="T14" fmla="*/ 61 w 92"/>
                <a:gd name="T15" fmla="*/ 8 h 77"/>
                <a:gd name="T16" fmla="*/ 60 w 92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7">
                  <a:moveTo>
                    <a:pt x="60" y="0"/>
                  </a:moveTo>
                  <a:cubicBezTo>
                    <a:pt x="75" y="4"/>
                    <a:pt x="92" y="22"/>
                    <a:pt x="86" y="44"/>
                  </a:cubicBezTo>
                  <a:cubicBezTo>
                    <a:pt x="80" y="65"/>
                    <a:pt x="61" y="77"/>
                    <a:pt x="41" y="75"/>
                  </a:cubicBezTo>
                  <a:cubicBezTo>
                    <a:pt x="21" y="73"/>
                    <a:pt x="0" y="48"/>
                    <a:pt x="6" y="26"/>
                  </a:cubicBezTo>
                  <a:cubicBezTo>
                    <a:pt x="13" y="3"/>
                    <a:pt x="35" y="0"/>
                    <a:pt x="35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29" y="12"/>
                    <a:pt x="44" y="14"/>
                  </a:cubicBezTo>
                  <a:cubicBezTo>
                    <a:pt x="59" y="17"/>
                    <a:pt x="61" y="9"/>
                    <a:pt x="61" y="8"/>
                  </a:cubicBezTo>
                  <a:cubicBezTo>
                    <a:pt x="61" y="6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5" name="Freeform 110"/>
            <p:cNvSpPr/>
            <p:nvPr/>
          </p:nvSpPr>
          <p:spPr bwMode="auto">
            <a:xfrm>
              <a:off x="8007351" y="5459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6" name="Freeform 111"/>
            <p:cNvSpPr/>
            <p:nvPr/>
          </p:nvSpPr>
          <p:spPr bwMode="auto">
            <a:xfrm>
              <a:off x="8024813" y="5380038"/>
              <a:ext cx="150813" cy="84138"/>
            </a:xfrm>
            <a:custGeom>
              <a:avLst/>
              <a:gdLst>
                <a:gd name="T0" fmla="*/ 49 w 56"/>
                <a:gd name="T1" fmla="*/ 16 h 31"/>
                <a:gd name="T2" fmla="*/ 55 w 56"/>
                <a:gd name="T3" fmla="*/ 15 h 31"/>
                <a:gd name="T4" fmla="*/ 52 w 56"/>
                <a:gd name="T5" fmla="*/ 21 h 31"/>
                <a:gd name="T6" fmla="*/ 50 w 56"/>
                <a:gd name="T7" fmla="*/ 22 h 31"/>
                <a:gd name="T8" fmla="*/ 48 w 56"/>
                <a:gd name="T9" fmla="*/ 23 h 31"/>
                <a:gd name="T10" fmla="*/ 34 w 56"/>
                <a:gd name="T11" fmla="*/ 21 h 31"/>
                <a:gd name="T12" fmla="*/ 14 w 56"/>
                <a:gd name="T13" fmla="*/ 13 h 31"/>
                <a:gd name="T14" fmla="*/ 10 w 56"/>
                <a:gd name="T15" fmla="*/ 24 h 31"/>
                <a:gd name="T16" fmla="*/ 6 w 56"/>
                <a:gd name="T17" fmla="*/ 30 h 31"/>
                <a:gd name="T18" fmla="*/ 2 w 56"/>
                <a:gd name="T19" fmla="*/ 24 h 31"/>
                <a:gd name="T20" fmla="*/ 9 w 56"/>
                <a:gd name="T21" fmla="*/ 8 h 31"/>
                <a:gd name="T22" fmla="*/ 35 w 56"/>
                <a:gd name="T23" fmla="*/ 13 h 31"/>
                <a:gd name="T24" fmla="*/ 45 w 56"/>
                <a:gd name="T25" fmla="*/ 18 h 31"/>
                <a:gd name="T26" fmla="*/ 48 w 56"/>
                <a:gd name="T27" fmla="*/ 16 h 31"/>
                <a:gd name="T28" fmla="*/ 49 w 56"/>
                <a:gd name="T2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31">
                  <a:moveTo>
                    <a:pt x="49" y="16"/>
                  </a:moveTo>
                  <a:cubicBezTo>
                    <a:pt x="52" y="14"/>
                    <a:pt x="53" y="13"/>
                    <a:pt x="55" y="15"/>
                  </a:cubicBezTo>
                  <a:cubicBezTo>
                    <a:pt x="56" y="17"/>
                    <a:pt x="55" y="19"/>
                    <a:pt x="52" y="21"/>
                  </a:cubicBezTo>
                  <a:cubicBezTo>
                    <a:pt x="52" y="21"/>
                    <a:pt x="51" y="22"/>
                    <a:pt x="50" y="22"/>
                  </a:cubicBezTo>
                  <a:cubicBezTo>
                    <a:pt x="49" y="23"/>
                    <a:pt x="49" y="23"/>
                    <a:pt x="48" y="23"/>
                  </a:cubicBezTo>
                  <a:cubicBezTo>
                    <a:pt x="43" y="25"/>
                    <a:pt x="38" y="26"/>
                    <a:pt x="34" y="21"/>
                  </a:cubicBezTo>
                  <a:cubicBezTo>
                    <a:pt x="29" y="14"/>
                    <a:pt x="23" y="6"/>
                    <a:pt x="14" y="13"/>
                  </a:cubicBezTo>
                  <a:cubicBezTo>
                    <a:pt x="7" y="18"/>
                    <a:pt x="10" y="24"/>
                    <a:pt x="10" y="24"/>
                  </a:cubicBezTo>
                  <a:cubicBezTo>
                    <a:pt x="11" y="28"/>
                    <a:pt x="9" y="31"/>
                    <a:pt x="6" y="30"/>
                  </a:cubicBezTo>
                  <a:cubicBezTo>
                    <a:pt x="3" y="30"/>
                    <a:pt x="2" y="24"/>
                    <a:pt x="2" y="24"/>
                  </a:cubicBezTo>
                  <a:cubicBezTo>
                    <a:pt x="2" y="24"/>
                    <a:pt x="0" y="14"/>
                    <a:pt x="9" y="8"/>
                  </a:cubicBezTo>
                  <a:cubicBezTo>
                    <a:pt x="20" y="0"/>
                    <a:pt x="28" y="6"/>
                    <a:pt x="35" y="13"/>
                  </a:cubicBezTo>
                  <a:cubicBezTo>
                    <a:pt x="40" y="18"/>
                    <a:pt x="42" y="18"/>
                    <a:pt x="45" y="18"/>
                  </a:cubicBezTo>
                  <a:cubicBezTo>
                    <a:pt x="46" y="17"/>
                    <a:pt x="47" y="17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7" name="Freeform 112"/>
            <p:cNvSpPr/>
            <p:nvPr/>
          </p:nvSpPr>
          <p:spPr bwMode="auto">
            <a:xfrm>
              <a:off x="8113713" y="5345113"/>
              <a:ext cx="58738" cy="66675"/>
            </a:xfrm>
            <a:custGeom>
              <a:avLst/>
              <a:gdLst>
                <a:gd name="T0" fmla="*/ 22 w 22"/>
                <a:gd name="T1" fmla="*/ 25 h 25"/>
                <a:gd name="T2" fmla="*/ 10 w 22"/>
                <a:gd name="T3" fmla="*/ 5 h 25"/>
                <a:gd name="T4" fmla="*/ 22 w 22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22" y="25"/>
                  </a:moveTo>
                  <a:cubicBezTo>
                    <a:pt x="22" y="25"/>
                    <a:pt x="0" y="10"/>
                    <a:pt x="10" y="5"/>
                  </a:cubicBezTo>
                  <a:cubicBezTo>
                    <a:pt x="21" y="0"/>
                    <a:pt x="22" y="25"/>
                    <a:pt x="22" y="25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8" name="Freeform 113"/>
            <p:cNvSpPr/>
            <p:nvPr/>
          </p:nvSpPr>
          <p:spPr bwMode="auto">
            <a:xfrm>
              <a:off x="8159751" y="5437188"/>
              <a:ext cx="61913" cy="68263"/>
            </a:xfrm>
            <a:custGeom>
              <a:avLst/>
              <a:gdLst>
                <a:gd name="T0" fmla="*/ 8 w 23"/>
                <a:gd name="T1" fmla="*/ 0 h 25"/>
                <a:gd name="T2" fmla="*/ 11 w 23"/>
                <a:gd name="T3" fmla="*/ 22 h 25"/>
                <a:gd name="T4" fmla="*/ 8 w 2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5">
                  <a:moveTo>
                    <a:pt x="8" y="0"/>
                  </a:moveTo>
                  <a:cubicBezTo>
                    <a:pt x="8" y="0"/>
                    <a:pt x="0" y="25"/>
                    <a:pt x="11" y="22"/>
                  </a:cubicBezTo>
                  <a:cubicBezTo>
                    <a:pt x="23" y="2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9" name="Freeform 114"/>
            <p:cNvSpPr/>
            <p:nvPr/>
          </p:nvSpPr>
          <p:spPr bwMode="auto">
            <a:xfrm>
              <a:off x="8172451" y="5345113"/>
              <a:ext cx="57150" cy="69850"/>
            </a:xfrm>
            <a:custGeom>
              <a:avLst/>
              <a:gdLst>
                <a:gd name="T0" fmla="*/ 2 w 21"/>
                <a:gd name="T1" fmla="*/ 26 h 26"/>
                <a:gd name="T2" fmla="*/ 10 w 21"/>
                <a:gd name="T3" fmla="*/ 5 h 26"/>
                <a:gd name="T4" fmla="*/ 2 w 21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6">
                  <a:moveTo>
                    <a:pt x="2" y="26"/>
                  </a:moveTo>
                  <a:cubicBezTo>
                    <a:pt x="2" y="26"/>
                    <a:pt x="0" y="0"/>
                    <a:pt x="10" y="5"/>
                  </a:cubicBezTo>
                  <a:cubicBezTo>
                    <a:pt x="21" y="10"/>
                    <a:pt x="2" y="26"/>
                    <a:pt x="2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0" name="Freeform 115"/>
            <p:cNvSpPr/>
            <p:nvPr/>
          </p:nvSpPr>
          <p:spPr bwMode="auto">
            <a:xfrm>
              <a:off x="8186738" y="5430838"/>
              <a:ext cx="66675" cy="60325"/>
            </a:xfrm>
            <a:custGeom>
              <a:avLst/>
              <a:gdLst>
                <a:gd name="T0" fmla="*/ 0 w 25"/>
                <a:gd name="T1" fmla="*/ 0 h 22"/>
                <a:gd name="T2" fmla="*/ 19 w 25"/>
                <a:gd name="T3" fmla="*/ 12 h 22"/>
                <a:gd name="T4" fmla="*/ 0 w 25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2">
                  <a:moveTo>
                    <a:pt x="0" y="0"/>
                  </a:moveTo>
                  <a:cubicBezTo>
                    <a:pt x="0" y="0"/>
                    <a:pt x="14" y="22"/>
                    <a:pt x="19" y="12"/>
                  </a:cubicBezTo>
                  <a:cubicBezTo>
                    <a:pt x="2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1" name="Freeform 116"/>
            <p:cNvSpPr/>
            <p:nvPr/>
          </p:nvSpPr>
          <p:spPr bwMode="auto">
            <a:xfrm>
              <a:off x="8183563" y="5376863"/>
              <a:ext cx="65088" cy="60325"/>
            </a:xfrm>
            <a:custGeom>
              <a:avLst/>
              <a:gdLst>
                <a:gd name="T0" fmla="*/ 0 w 24"/>
                <a:gd name="T1" fmla="*/ 17 h 22"/>
                <a:gd name="T2" fmla="*/ 21 w 24"/>
                <a:gd name="T3" fmla="*/ 11 h 22"/>
                <a:gd name="T4" fmla="*/ 0 w 24"/>
                <a:gd name="T5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2">
                  <a:moveTo>
                    <a:pt x="0" y="17"/>
                  </a:moveTo>
                  <a:cubicBezTo>
                    <a:pt x="0" y="17"/>
                    <a:pt x="19" y="0"/>
                    <a:pt x="21" y="11"/>
                  </a:cubicBezTo>
                  <a:cubicBezTo>
                    <a:pt x="24" y="2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23312" y="5202147"/>
            <a:ext cx="446088" cy="356870"/>
            <a:chOff x="7058026" y="5273676"/>
            <a:chExt cx="508000" cy="406400"/>
          </a:xfrm>
        </p:grpSpPr>
        <p:sp>
          <p:nvSpPr>
            <p:cNvPr id="635" name="Freeform 117"/>
            <p:cNvSpPr/>
            <p:nvPr/>
          </p:nvSpPr>
          <p:spPr bwMode="auto">
            <a:xfrm>
              <a:off x="7058026" y="5273676"/>
              <a:ext cx="460375" cy="406400"/>
            </a:xfrm>
            <a:custGeom>
              <a:avLst/>
              <a:gdLst>
                <a:gd name="T0" fmla="*/ 161 w 170"/>
                <a:gd name="T1" fmla="*/ 33 h 150"/>
                <a:gd name="T2" fmla="*/ 93 w 170"/>
                <a:gd name="T3" fmla="*/ 33 h 150"/>
                <a:gd name="T4" fmla="*/ 93 w 170"/>
                <a:gd name="T5" fmla="*/ 9 h 150"/>
                <a:gd name="T6" fmla="*/ 85 w 170"/>
                <a:gd name="T7" fmla="*/ 0 h 150"/>
                <a:gd name="T8" fmla="*/ 14 w 170"/>
                <a:gd name="T9" fmla="*/ 0 h 150"/>
                <a:gd name="T10" fmla="*/ 6 w 170"/>
                <a:gd name="T11" fmla="*/ 9 h 150"/>
                <a:gd name="T12" fmla="*/ 6 w 170"/>
                <a:gd name="T13" fmla="*/ 29 h 150"/>
                <a:gd name="T14" fmla="*/ 0 w 170"/>
                <a:gd name="T15" fmla="*/ 37 h 150"/>
                <a:gd name="T16" fmla="*/ 0 w 170"/>
                <a:gd name="T17" fmla="*/ 141 h 150"/>
                <a:gd name="T18" fmla="*/ 9 w 170"/>
                <a:gd name="T19" fmla="*/ 150 h 150"/>
                <a:gd name="T20" fmla="*/ 161 w 170"/>
                <a:gd name="T21" fmla="*/ 150 h 150"/>
                <a:gd name="T22" fmla="*/ 170 w 170"/>
                <a:gd name="T23" fmla="*/ 141 h 150"/>
                <a:gd name="T24" fmla="*/ 170 w 170"/>
                <a:gd name="T25" fmla="*/ 42 h 150"/>
                <a:gd name="T26" fmla="*/ 161 w 170"/>
                <a:gd name="T27" fmla="*/ 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50">
                  <a:moveTo>
                    <a:pt x="161" y="33"/>
                  </a:moveTo>
                  <a:cubicBezTo>
                    <a:pt x="93" y="33"/>
                    <a:pt x="93" y="33"/>
                    <a:pt x="93" y="33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4"/>
                    <a:pt x="90" y="0"/>
                    <a:pt x="8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4" y="150"/>
                    <a:pt x="9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6" y="150"/>
                    <a:pt x="170" y="146"/>
                    <a:pt x="170" y="1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37"/>
                    <a:pt x="166" y="33"/>
                    <a:pt x="161" y="33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6" name="Freeform 118"/>
            <p:cNvSpPr/>
            <p:nvPr/>
          </p:nvSpPr>
          <p:spPr bwMode="auto">
            <a:xfrm>
              <a:off x="7070726" y="5356226"/>
              <a:ext cx="495300" cy="323850"/>
            </a:xfrm>
            <a:custGeom>
              <a:avLst/>
              <a:gdLst>
                <a:gd name="T0" fmla="*/ 166 w 183"/>
                <a:gd name="T1" fmla="*/ 110 h 120"/>
                <a:gd name="T2" fmla="*/ 156 w 183"/>
                <a:gd name="T3" fmla="*/ 120 h 120"/>
                <a:gd name="T4" fmla="*/ 7 w 183"/>
                <a:gd name="T5" fmla="*/ 120 h 120"/>
                <a:gd name="T6" fmla="*/ 0 w 183"/>
                <a:gd name="T7" fmla="*/ 110 h 120"/>
                <a:gd name="T8" fmla="*/ 17 w 183"/>
                <a:gd name="T9" fmla="*/ 9 h 120"/>
                <a:gd name="T10" fmla="*/ 27 w 183"/>
                <a:gd name="T11" fmla="*/ 0 h 120"/>
                <a:gd name="T12" fmla="*/ 176 w 183"/>
                <a:gd name="T13" fmla="*/ 0 h 120"/>
                <a:gd name="T14" fmla="*/ 182 w 183"/>
                <a:gd name="T15" fmla="*/ 9 h 120"/>
                <a:gd name="T16" fmla="*/ 166 w 183"/>
                <a:gd name="T17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0">
                  <a:moveTo>
                    <a:pt x="166" y="110"/>
                  </a:moveTo>
                  <a:cubicBezTo>
                    <a:pt x="165" y="115"/>
                    <a:pt x="161" y="120"/>
                    <a:pt x="156" y="120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3" y="120"/>
                    <a:pt x="0" y="115"/>
                    <a:pt x="0" y="1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7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4"/>
                    <a:pt x="182" y="9"/>
                  </a:cubicBezTo>
                  <a:lnTo>
                    <a:pt x="166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7" name="Freeform 119"/>
            <p:cNvSpPr/>
            <p:nvPr/>
          </p:nvSpPr>
          <p:spPr bwMode="auto">
            <a:xfrm>
              <a:off x="7262813" y="5403851"/>
              <a:ext cx="144463" cy="101600"/>
            </a:xfrm>
            <a:custGeom>
              <a:avLst/>
              <a:gdLst>
                <a:gd name="T0" fmla="*/ 0 w 53"/>
                <a:gd name="T1" fmla="*/ 37 h 37"/>
                <a:gd name="T2" fmla="*/ 3 w 53"/>
                <a:gd name="T3" fmla="*/ 24 h 37"/>
                <a:gd name="T4" fmla="*/ 31 w 53"/>
                <a:gd name="T5" fmla="*/ 0 h 37"/>
                <a:gd name="T6" fmla="*/ 31 w 53"/>
                <a:gd name="T7" fmla="*/ 0 h 37"/>
                <a:gd name="T8" fmla="*/ 50 w 53"/>
                <a:gd name="T9" fmla="*/ 24 h 37"/>
                <a:gd name="T10" fmla="*/ 50 w 53"/>
                <a:gd name="T11" fmla="*/ 24 h 37"/>
                <a:gd name="T12" fmla="*/ 48 w 53"/>
                <a:gd name="T13" fmla="*/ 37 h 37"/>
                <a:gd name="T14" fmla="*/ 34 w 53"/>
                <a:gd name="T15" fmla="*/ 37 h 37"/>
                <a:gd name="T16" fmla="*/ 36 w 53"/>
                <a:gd name="T17" fmla="*/ 24 h 37"/>
                <a:gd name="T18" fmla="*/ 28 w 53"/>
                <a:gd name="T19" fmla="*/ 14 h 37"/>
                <a:gd name="T20" fmla="*/ 28 w 53"/>
                <a:gd name="T21" fmla="*/ 14 h 37"/>
                <a:gd name="T22" fmla="*/ 17 w 53"/>
                <a:gd name="T23" fmla="*/ 24 h 37"/>
                <a:gd name="T24" fmla="*/ 17 w 53"/>
                <a:gd name="T25" fmla="*/ 24 h 37"/>
                <a:gd name="T26" fmla="*/ 14 w 53"/>
                <a:gd name="T27" fmla="*/ 37 h 37"/>
                <a:gd name="T28" fmla="*/ 0 w 53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5" y="11"/>
                    <a:pt x="18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53" y="10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18"/>
                    <a:pt x="3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3" y="14"/>
                    <a:pt x="18" y="18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8" name="Freeform 120"/>
            <p:cNvSpPr/>
            <p:nvPr/>
          </p:nvSpPr>
          <p:spPr bwMode="auto">
            <a:xfrm>
              <a:off x="7231063" y="5502276"/>
              <a:ext cx="169863" cy="123825"/>
            </a:xfrm>
            <a:custGeom>
              <a:avLst/>
              <a:gdLst>
                <a:gd name="T0" fmla="*/ 56 w 63"/>
                <a:gd name="T1" fmla="*/ 39 h 46"/>
                <a:gd name="T2" fmla="*/ 48 w 63"/>
                <a:gd name="T3" fmla="*/ 46 h 46"/>
                <a:gd name="T4" fmla="*/ 7 w 63"/>
                <a:gd name="T5" fmla="*/ 46 h 46"/>
                <a:gd name="T6" fmla="*/ 1 w 63"/>
                <a:gd name="T7" fmla="*/ 39 h 46"/>
                <a:gd name="T8" fmla="*/ 7 w 63"/>
                <a:gd name="T9" fmla="*/ 8 h 46"/>
                <a:gd name="T10" fmla="*/ 15 w 63"/>
                <a:gd name="T11" fmla="*/ 0 h 46"/>
                <a:gd name="T12" fmla="*/ 56 w 63"/>
                <a:gd name="T13" fmla="*/ 0 h 46"/>
                <a:gd name="T14" fmla="*/ 62 w 63"/>
                <a:gd name="T15" fmla="*/ 7 h 46"/>
                <a:gd name="T16" fmla="*/ 56 w 63"/>
                <a:gd name="T17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6">
                  <a:moveTo>
                    <a:pt x="56" y="39"/>
                  </a:moveTo>
                  <a:cubicBezTo>
                    <a:pt x="55" y="43"/>
                    <a:pt x="52" y="46"/>
                    <a:pt x="48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3" y="46"/>
                    <a:pt x="0" y="43"/>
                    <a:pt x="1" y="3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4"/>
                    <a:pt x="12" y="1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2" y="7"/>
                  </a:cubicBezTo>
                  <a:lnTo>
                    <a:pt x="56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9" name="Freeform 121"/>
            <p:cNvSpPr/>
            <p:nvPr/>
          </p:nvSpPr>
          <p:spPr bwMode="auto">
            <a:xfrm>
              <a:off x="7299326" y="5534026"/>
              <a:ext cx="39688" cy="36513"/>
            </a:xfrm>
            <a:custGeom>
              <a:avLst/>
              <a:gdLst>
                <a:gd name="T0" fmla="*/ 14 w 15"/>
                <a:gd name="T1" fmla="*/ 6 h 13"/>
                <a:gd name="T2" fmla="*/ 6 w 15"/>
                <a:gd name="T3" fmla="*/ 13 h 13"/>
                <a:gd name="T4" fmla="*/ 1 w 15"/>
                <a:gd name="T5" fmla="*/ 6 h 13"/>
                <a:gd name="T6" fmla="*/ 9 w 15"/>
                <a:gd name="T7" fmla="*/ 0 h 13"/>
                <a:gd name="T8" fmla="*/ 14 w 15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2" y="13"/>
                    <a:pt x="0" y="10"/>
                    <a:pt x="1" y="6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2" y="0"/>
                    <a:pt x="15" y="3"/>
                    <a:pt x="14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0" name="Freeform 122"/>
            <p:cNvSpPr/>
            <p:nvPr/>
          </p:nvSpPr>
          <p:spPr bwMode="auto">
            <a:xfrm>
              <a:off x="7304088" y="5556251"/>
              <a:ext cx="22225" cy="38100"/>
            </a:xfrm>
            <a:custGeom>
              <a:avLst/>
              <a:gdLst>
                <a:gd name="T0" fmla="*/ 6 w 8"/>
                <a:gd name="T1" fmla="*/ 11 h 14"/>
                <a:gd name="T2" fmla="*/ 2 w 8"/>
                <a:gd name="T3" fmla="*/ 14 h 14"/>
                <a:gd name="T4" fmla="*/ 2 w 8"/>
                <a:gd name="T5" fmla="*/ 14 h 14"/>
                <a:gd name="T6" fmla="*/ 0 w 8"/>
                <a:gd name="T7" fmla="*/ 11 h 14"/>
                <a:gd name="T8" fmla="*/ 2 w 8"/>
                <a:gd name="T9" fmla="*/ 2 h 14"/>
                <a:gd name="T10" fmla="*/ 5 w 8"/>
                <a:gd name="T11" fmla="*/ 0 h 14"/>
                <a:gd name="T12" fmla="*/ 5 w 8"/>
                <a:gd name="T13" fmla="*/ 0 h 14"/>
                <a:gd name="T14" fmla="*/ 8 w 8"/>
                <a:gd name="T15" fmla="*/ 2 h 14"/>
                <a:gd name="T16" fmla="*/ 6 w 8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4">
                  <a:moveTo>
                    <a:pt x="6" y="11"/>
                  </a:moveTo>
                  <a:cubicBezTo>
                    <a:pt x="6" y="13"/>
                    <a:pt x="4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715285" y="5200752"/>
            <a:ext cx="447482" cy="361053"/>
            <a:chOff x="6380163" y="5272088"/>
            <a:chExt cx="509588" cy="411163"/>
          </a:xfrm>
        </p:grpSpPr>
        <p:sp>
          <p:nvSpPr>
            <p:cNvPr id="622" name="Freeform 123"/>
            <p:cNvSpPr/>
            <p:nvPr/>
          </p:nvSpPr>
          <p:spPr bwMode="auto">
            <a:xfrm>
              <a:off x="6380163" y="5272088"/>
              <a:ext cx="436563" cy="384175"/>
            </a:xfrm>
            <a:custGeom>
              <a:avLst/>
              <a:gdLst>
                <a:gd name="T0" fmla="*/ 153 w 161"/>
                <a:gd name="T1" fmla="*/ 31 h 142"/>
                <a:gd name="T2" fmla="*/ 89 w 161"/>
                <a:gd name="T3" fmla="*/ 31 h 142"/>
                <a:gd name="T4" fmla="*/ 89 w 161"/>
                <a:gd name="T5" fmla="*/ 8 h 142"/>
                <a:gd name="T6" fmla="*/ 80 w 161"/>
                <a:gd name="T7" fmla="*/ 0 h 142"/>
                <a:gd name="T8" fmla="*/ 14 w 161"/>
                <a:gd name="T9" fmla="*/ 0 h 142"/>
                <a:gd name="T10" fmla="*/ 5 w 161"/>
                <a:gd name="T11" fmla="*/ 8 h 142"/>
                <a:gd name="T12" fmla="*/ 5 w 161"/>
                <a:gd name="T13" fmla="*/ 27 h 142"/>
                <a:gd name="T14" fmla="*/ 0 w 161"/>
                <a:gd name="T15" fmla="*/ 35 h 142"/>
                <a:gd name="T16" fmla="*/ 0 w 161"/>
                <a:gd name="T17" fmla="*/ 133 h 142"/>
                <a:gd name="T18" fmla="*/ 8 w 161"/>
                <a:gd name="T19" fmla="*/ 142 h 142"/>
                <a:gd name="T20" fmla="*/ 153 w 161"/>
                <a:gd name="T21" fmla="*/ 142 h 142"/>
                <a:gd name="T22" fmla="*/ 161 w 161"/>
                <a:gd name="T23" fmla="*/ 133 h 142"/>
                <a:gd name="T24" fmla="*/ 161 w 161"/>
                <a:gd name="T25" fmla="*/ 39 h 142"/>
                <a:gd name="T26" fmla="*/ 153 w 161"/>
                <a:gd name="T27" fmla="*/ 3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142">
                  <a:moveTo>
                    <a:pt x="153" y="31"/>
                  </a:moveTo>
                  <a:cubicBezTo>
                    <a:pt x="89" y="31"/>
                    <a:pt x="89" y="31"/>
                    <a:pt x="89" y="3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8"/>
                    <a:pt x="0" y="31"/>
                    <a:pt x="0" y="35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8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8" y="142"/>
                    <a:pt x="161" y="138"/>
                    <a:pt x="161" y="133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1" y="35"/>
                    <a:pt x="158" y="31"/>
                    <a:pt x="153" y="3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3" name="Freeform 124"/>
            <p:cNvSpPr/>
            <p:nvPr/>
          </p:nvSpPr>
          <p:spPr bwMode="auto">
            <a:xfrm>
              <a:off x="6391276" y="5348288"/>
              <a:ext cx="474663" cy="307975"/>
            </a:xfrm>
            <a:custGeom>
              <a:avLst/>
              <a:gdLst>
                <a:gd name="T0" fmla="*/ 158 w 175"/>
                <a:gd name="T1" fmla="*/ 105 h 114"/>
                <a:gd name="T2" fmla="*/ 149 w 175"/>
                <a:gd name="T3" fmla="*/ 114 h 114"/>
                <a:gd name="T4" fmla="*/ 8 w 175"/>
                <a:gd name="T5" fmla="*/ 114 h 114"/>
                <a:gd name="T6" fmla="*/ 1 w 175"/>
                <a:gd name="T7" fmla="*/ 105 h 114"/>
                <a:gd name="T8" fmla="*/ 17 w 175"/>
                <a:gd name="T9" fmla="*/ 9 h 114"/>
                <a:gd name="T10" fmla="*/ 26 w 175"/>
                <a:gd name="T11" fmla="*/ 0 h 114"/>
                <a:gd name="T12" fmla="*/ 168 w 175"/>
                <a:gd name="T13" fmla="*/ 0 h 114"/>
                <a:gd name="T14" fmla="*/ 174 w 175"/>
                <a:gd name="T15" fmla="*/ 9 h 114"/>
                <a:gd name="T16" fmla="*/ 158 w 175"/>
                <a:gd name="T17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14">
                  <a:moveTo>
                    <a:pt x="158" y="105"/>
                  </a:moveTo>
                  <a:cubicBezTo>
                    <a:pt x="157" y="110"/>
                    <a:pt x="153" y="114"/>
                    <a:pt x="149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3" y="114"/>
                    <a:pt x="0" y="110"/>
                    <a:pt x="1" y="10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4"/>
                    <a:pt x="22" y="0"/>
                    <a:pt x="26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5" y="4"/>
                    <a:pt x="174" y="9"/>
                  </a:cubicBezTo>
                  <a:lnTo>
                    <a:pt x="158" y="10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4" name="Freeform 125"/>
            <p:cNvSpPr/>
            <p:nvPr/>
          </p:nvSpPr>
          <p:spPr bwMode="auto">
            <a:xfrm>
              <a:off x="6621463" y="5448301"/>
              <a:ext cx="61913" cy="57150"/>
            </a:xfrm>
            <a:custGeom>
              <a:avLst/>
              <a:gdLst>
                <a:gd name="T0" fmla="*/ 22 w 23"/>
                <a:gd name="T1" fmla="*/ 20 h 21"/>
                <a:gd name="T2" fmla="*/ 19 w 23"/>
                <a:gd name="T3" fmla="*/ 20 h 21"/>
                <a:gd name="T4" fmla="*/ 1 w 23"/>
                <a:gd name="T5" fmla="*/ 5 h 21"/>
                <a:gd name="T6" fmla="*/ 1 w 23"/>
                <a:gd name="T7" fmla="*/ 2 h 21"/>
                <a:gd name="T8" fmla="*/ 5 w 23"/>
                <a:gd name="T9" fmla="*/ 1 h 21"/>
                <a:gd name="T10" fmla="*/ 22 w 23"/>
                <a:gd name="T11" fmla="*/ 16 h 21"/>
                <a:gd name="T12" fmla="*/ 22 w 23"/>
                <a:gd name="T13" fmla="*/ 20 h 21"/>
                <a:gd name="T14" fmla="*/ 22 w 23"/>
                <a:gd name="T1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20"/>
                  </a:moveTo>
                  <a:cubicBezTo>
                    <a:pt x="21" y="21"/>
                    <a:pt x="20" y="21"/>
                    <a:pt x="19" y="2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3" y="19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5" name="Freeform 126"/>
            <p:cNvSpPr/>
            <p:nvPr/>
          </p:nvSpPr>
          <p:spPr bwMode="auto">
            <a:xfrm>
              <a:off x="6616701" y="5591176"/>
              <a:ext cx="73025" cy="68263"/>
            </a:xfrm>
            <a:custGeom>
              <a:avLst/>
              <a:gdLst>
                <a:gd name="T0" fmla="*/ 26 w 27"/>
                <a:gd name="T1" fmla="*/ 4 h 25"/>
                <a:gd name="T2" fmla="*/ 24 w 27"/>
                <a:gd name="T3" fmla="*/ 5 h 25"/>
                <a:gd name="T4" fmla="*/ 9 w 27"/>
                <a:gd name="T5" fmla="*/ 6 h 25"/>
                <a:gd name="T6" fmla="*/ 6 w 27"/>
                <a:gd name="T7" fmla="*/ 22 h 25"/>
                <a:gd name="T8" fmla="*/ 3 w 27"/>
                <a:gd name="T9" fmla="*/ 25 h 25"/>
                <a:gd name="T10" fmla="*/ 1 w 27"/>
                <a:gd name="T11" fmla="*/ 22 h 25"/>
                <a:gd name="T12" fmla="*/ 4 w 27"/>
                <a:gd name="T13" fmla="*/ 3 h 25"/>
                <a:gd name="T14" fmla="*/ 6 w 27"/>
                <a:gd name="T15" fmla="*/ 1 h 25"/>
                <a:gd name="T16" fmla="*/ 24 w 27"/>
                <a:gd name="T17" fmla="*/ 0 h 25"/>
                <a:gd name="T18" fmla="*/ 27 w 27"/>
                <a:gd name="T19" fmla="*/ 2 h 25"/>
                <a:gd name="T20" fmla="*/ 26 w 27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5">
                  <a:moveTo>
                    <a:pt x="26" y="4"/>
                  </a:moveTo>
                  <a:cubicBezTo>
                    <a:pt x="25" y="5"/>
                    <a:pt x="25" y="5"/>
                    <a:pt x="24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4"/>
                    <a:pt x="4" y="25"/>
                    <a:pt x="3" y="25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7" y="2"/>
                  </a:cubicBezTo>
                  <a:cubicBezTo>
                    <a:pt x="27" y="3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6" name="Oval 127"/>
            <p:cNvSpPr>
              <a:spLocks noChangeArrowheads="1"/>
            </p:cNvSpPr>
            <p:nvPr/>
          </p:nvSpPr>
          <p:spPr bwMode="auto">
            <a:xfrm>
              <a:off x="6665913" y="5403851"/>
              <a:ext cx="182563" cy="2794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7" name="Freeform 128"/>
            <p:cNvSpPr/>
            <p:nvPr/>
          </p:nvSpPr>
          <p:spPr bwMode="auto">
            <a:xfrm>
              <a:off x="6811963" y="5448301"/>
              <a:ext cx="61913" cy="57150"/>
            </a:xfrm>
            <a:custGeom>
              <a:avLst/>
              <a:gdLst>
                <a:gd name="T0" fmla="*/ 22 w 23"/>
                <a:gd name="T1" fmla="*/ 5 h 21"/>
                <a:gd name="T2" fmla="*/ 22 w 23"/>
                <a:gd name="T3" fmla="*/ 5 h 21"/>
                <a:gd name="T4" fmla="*/ 5 w 23"/>
                <a:gd name="T5" fmla="*/ 20 h 21"/>
                <a:gd name="T6" fmla="*/ 1 w 23"/>
                <a:gd name="T7" fmla="*/ 20 h 21"/>
                <a:gd name="T8" fmla="*/ 2 w 23"/>
                <a:gd name="T9" fmla="*/ 16 h 21"/>
                <a:gd name="T10" fmla="*/ 19 w 23"/>
                <a:gd name="T11" fmla="*/ 1 h 21"/>
                <a:gd name="T12" fmla="*/ 23 w 23"/>
                <a:gd name="T13" fmla="*/ 2 h 21"/>
                <a:gd name="T14" fmla="*/ 22 w 23"/>
                <a:gd name="T1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9"/>
                    <a:pt x="0" y="17"/>
                    <a:pt x="2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3" y="3"/>
                    <a:pt x="23" y="4"/>
                    <a:pt x="22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8" name="Freeform 129"/>
            <p:cNvSpPr/>
            <p:nvPr/>
          </p:nvSpPr>
          <p:spPr bwMode="auto">
            <a:xfrm>
              <a:off x="6808788" y="5591176"/>
              <a:ext cx="69850" cy="68263"/>
            </a:xfrm>
            <a:custGeom>
              <a:avLst/>
              <a:gdLst>
                <a:gd name="T0" fmla="*/ 25 w 26"/>
                <a:gd name="T1" fmla="*/ 24 h 25"/>
                <a:gd name="T2" fmla="*/ 24 w 26"/>
                <a:gd name="T3" fmla="*/ 25 h 25"/>
                <a:gd name="T4" fmla="*/ 21 w 26"/>
                <a:gd name="T5" fmla="*/ 22 h 25"/>
                <a:gd name="T6" fmla="*/ 18 w 26"/>
                <a:gd name="T7" fmla="*/ 6 h 25"/>
                <a:gd name="T8" fmla="*/ 3 w 26"/>
                <a:gd name="T9" fmla="*/ 5 h 25"/>
                <a:gd name="T10" fmla="*/ 0 w 26"/>
                <a:gd name="T11" fmla="*/ 2 h 25"/>
                <a:gd name="T12" fmla="*/ 3 w 26"/>
                <a:gd name="T13" fmla="*/ 0 h 25"/>
                <a:gd name="T14" fmla="*/ 20 w 26"/>
                <a:gd name="T15" fmla="*/ 1 h 25"/>
                <a:gd name="T16" fmla="*/ 23 w 26"/>
                <a:gd name="T17" fmla="*/ 3 h 25"/>
                <a:gd name="T18" fmla="*/ 26 w 26"/>
                <a:gd name="T19" fmla="*/ 22 h 25"/>
                <a:gd name="T20" fmla="*/ 25 w 26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5">
                  <a:moveTo>
                    <a:pt x="25" y="24"/>
                  </a:moveTo>
                  <a:cubicBezTo>
                    <a:pt x="25" y="24"/>
                    <a:pt x="24" y="24"/>
                    <a:pt x="24" y="25"/>
                  </a:cubicBezTo>
                  <a:cubicBezTo>
                    <a:pt x="22" y="25"/>
                    <a:pt x="21" y="24"/>
                    <a:pt x="21" y="2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9" name="Freeform 130"/>
            <p:cNvSpPr/>
            <p:nvPr/>
          </p:nvSpPr>
          <p:spPr bwMode="auto">
            <a:xfrm>
              <a:off x="6824663" y="5532438"/>
              <a:ext cx="65088" cy="19050"/>
            </a:xfrm>
            <a:custGeom>
              <a:avLst/>
              <a:gdLst>
                <a:gd name="T0" fmla="*/ 23 w 24"/>
                <a:gd name="T1" fmla="*/ 5 h 7"/>
                <a:gd name="T2" fmla="*/ 21 w 24"/>
                <a:gd name="T3" fmla="*/ 6 h 7"/>
                <a:gd name="T4" fmla="*/ 3 w 24"/>
                <a:gd name="T5" fmla="*/ 7 h 7"/>
                <a:gd name="T6" fmla="*/ 0 w 24"/>
                <a:gd name="T7" fmla="*/ 5 h 7"/>
                <a:gd name="T8" fmla="*/ 3 w 24"/>
                <a:gd name="T9" fmla="*/ 2 h 7"/>
                <a:gd name="T10" fmla="*/ 21 w 24"/>
                <a:gd name="T11" fmla="*/ 1 h 7"/>
                <a:gd name="T12" fmla="*/ 24 w 24"/>
                <a:gd name="T13" fmla="*/ 3 h 7"/>
                <a:gd name="T14" fmla="*/ 23 w 2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5"/>
                  </a:moveTo>
                  <a:cubicBezTo>
                    <a:pt x="22" y="5"/>
                    <a:pt x="22" y="6"/>
                    <a:pt x="21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2"/>
                    <a:pt x="24" y="3"/>
                  </a:cubicBezTo>
                  <a:cubicBezTo>
                    <a:pt x="24" y="4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0" name="Freeform 131"/>
            <p:cNvSpPr/>
            <p:nvPr/>
          </p:nvSpPr>
          <p:spPr bwMode="auto">
            <a:xfrm>
              <a:off x="6751638" y="5403851"/>
              <a:ext cx="96838" cy="279400"/>
            </a:xfrm>
            <a:custGeom>
              <a:avLst/>
              <a:gdLst>
                <a:gd name="T0" fmla="*/ 2 w 36"/>
                <a:gd name="T1" fmla="*/ 0 h 103"/>
                <a:gd name="T2" fmla="*/ 0 w 36"/>
                <a:gd name="T3" fmla="*/ 1 h 103"/>
                <a:gd name="T4" fmla="*/ 0 w 36"/>
                <a:gd name="T5" fmla="*/ 103 h 103"/>
                <a:gd name="T6" fmla="*/ 2 w 36"/>
                <a:gd name="T7" fmla="*/ 103 h 103"/>
                <a:gd name="T8" fmla="*/ 36 w 36"/>
                <a:gd name="T9" fmla="*/ 52 h 103"/>
                <a:gd name="T10" fmla="*/ 2 w 36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03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2" y="103"/>
                  </a:cubicBezTo>
                  <a:cubicBezTo>
                    <a:pt x="20" y="103"/>
                    <a:pt x="36" y="80"/>
                    <a:pt x="36" y="52"/>
                  </a:cubicBezTo>
                  <a:cubicBezTo>
                    <a:pt x="36" y="23"/>
                    <a:pt x="20" y="0"/>
                    <a:pt x="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1" name="Freeform 132"/>
            <p:cNvSpPr/>
            <p:nvPr/>
          </p:nvSpPr>
          <p:spPr bwMode="auto">
            <a:xfrm>
              <a:off x="6670676" y="5403851"/>
              <a:ext cx="169863" cy="98425"/>
            </a:xfrm>
            <a:custGeom>
              <a:avLst/>
              <a:gdLst>
                <a:gd name="T0" fmla="*/ 0 w 63"/>
                <a:gd name="T1" fmla="*/ 33 h 36"/>
                <a:gd name="T2" fmla="*/ 63 w 63"/>
                <a:gd name="T3" fmla="*/ 32 h 36"/>
                <a:gd name="T4" fmla="*/ 32 w 63"/>
                <a:gd name="T5" fmla="*/ 0 h 36"/>
                <a:gd name="T6" fmla="*/ 0 w 63"/>
                <a:gd name="T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36">
                  <a:moveTo>
                    <a:pt x="0" y="33"/>
                  </a:moveTo>
                  <a:cubicBezTo>
                    <a:pt x="22" y="35"/>
                    <a:pt x="41" y="36"/>
                    <a:pt x="63" y="32"/>
                  </a:cubicBezTo>
                  <a:cubicBezTo>
                    <a:pt x="58" y="14"/>
                    <a:pt x="46" y="0"/>
                    <a:pt x="32" y="0"/>
                  </a:cubicBezTo>
                  <a:cubicBezTo>
                    <a:pt x="17" y="0"/>
                    <a:pt x="5" y="14"/>
                    <a:pt x="0" y="3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2" name="Freeform 133"/>
            <p:cNvSpPr/>
            <p:nvPr/>
          </p:nvSpPr>
          <p:spPr bwMode="auto">
            <a:xfrm>
              <a:off x="6608763" y="5532438"/>
              <a:ext cx="65088" cy="19050"/>
            </a:xfrm>
            <a:custGeom>
              <a:avLst/>
              <a:gdLst>
                <a:gd name="T0" fmla="*/ 23 w 24"/>
                <a:gd name="T1" fmla="*/ 7 h 7"/>
                <a:gd name="T2" fmla="*/ 21 w 24"/>
                <a:gd name="T3" fmla="*/ 7 h 7"/>
                <a:gd name="T4" fmla="*/ 2 w 24"/>
                <a:gd name="T5" fmla="*/ 6 h 7"/>
                <a:gd name="T6" fmla="*/ 0 w 24"/>
                <a:gd name="T7" fmla="*/ 3 h 7"/>
                <a:gd name="T8" fmla="*/ 3 w 24"/>
                <a:gd name="T9" fmla="*/ 1 h 7"/>
                <a:gd name="T10" fmla="*/ 21 w 24"/>
                <a:gd name="T11" fmla="*/ 2 h 7"/>
                <a:gd name="T12" fmla="*/ 23 w 24"/>
                <a:gd name="T13" fmla="*/ 5 h 7"/>
                <a:gd name="T14" fmla="*/ 23 w 24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23" y="7"/>
                  </a:moveTo>
                  <a:cubicBezTo>
                    <a:pt x="22" y="7"/>
                    <a:pt x="21" y="7"/>
                    <a:pt x="2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4" y="3"/>
                    <a:pt x="23" y="5"/>
                  </a:cubicBezTo>
                  <a:cubicBezTo>
                    <a:pt x="23" y="6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3" name="Oval 134"/>
            <p:cNvSpPr>
              <a:spLocks noChangeArrowheads="1"/>
            </p:cNvSpPr>
            <p:nvPr/>
          </p:nvSpPr>
          <p:spPr bwMode="auto">
            <a:xfrm>
              <a:off x="670560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4" name="Oval 135"/>
            <p:cNvSpPr>
              <a:spLocks noChangeArrowheads="1"/>
            </p:cNvSpPr>
            <p:nvPr/>
          </p:nvSpPr>
          <p:spPr bwMode="auto">
            <a:xfrm>
              <a:off x="6775451" y="5441951"/>
              <a:ext cx="26988" cy="269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07258" y="5197964"/>
            <a:ext cx="447482" cy="369417"/>
            <a:chOff x="5703888" y="5268913"/>
            <a:chExt cx="509588" cy="420688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5703888" y="5268913"/>
              <a:ext cx="420688" cy="368300"/>
            </a:xfrm>
            <a:custGeom>
              <a:avLst/>
              <a:gdLst>
                <a:gd name="T0" fmla="*/ 147 w 155"/>
                <a:gd name="T1" fmla="*/ 30 h 136"/>
                <a:gd name="T2" fmla="*/ 85 w 155"/>
                <a:gd name="T3" fmla="*/ 30 h 136"/>
                <a:gd name="T4" fmla="*/ 85 w 155"/>
                <a:gd name="T5" fmla="*/ 8 h 136"/>
                <a:gd name="T6" fmla="*/ 77 w 155"/>
                <a:gd name="T7" fmla="*/ 0 h 136"/>
                <a:gd name="T8" fmla="*/ 13 w 155"/>
                <a:gd name="T9" fmla="*/ 0 h 136"/>
                <a:gd name="T10" fmla="*/ 5 w 155"/>
                <a:gd name="T11" fmla="*/ 8 h 136"/>
                <a:gd name="T12" fmla="*/ 5 w 155"/>
                <a:gd name="T13" fmla="*/ 26 h 136"/>
                <a:gd name="T14" fmla="*/ 0 w 155"/>
                <a:gd name="T15" fmla="*/ 33 h 136"/>
                <a:gd name="T16" fmla="*/ 0 w 155"/>
                <a:gd name="T17" fmla="*/ 128 h 136"/>
                <a:gd name="T18" fmla="*/ 8 w 155"/>
                <a:gd name="T19" fmla="*/ 136 h 136"/>
                <a:gd name="T20" fmla="*/ 147 w 155"/>
                <a:gd name="T21" fmla="*/ 136 h 136"/>
                <a:gd name="T22" fmla="*/ 155 w 155"/>
                <a:gd name="T23" fmla="*/ 128 h 136"/>
                <a:gd name="T24" fmla="*/ 155 w 155"/>
                <a:gd name="T25" fmla="*/ 38 h 136"/>
                <a:gd name="T26" fmla="*/ 147 w 155"/>
                <a:gd name="T27" fmla="*/ 3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36">
                  <a:moveTo>
                    <a:pt x="147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3"/>
                    <a:pt x="82" y="0"/>
                    <a:pt x="7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3"/>
                    <a:pt x="5" y="8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7"/>
                    <a:pt x="0" y="30"/>
                    <a:pt x="0" y="3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3"/>
                    <a:pt x="4" y="136"/>
                    <a:pt x="8" y="136"/>
                  </a:cubicBezTo>
                  <a:cubicBezTo>
                    <a:pt x="147" y="136"/>
                    <a:pt x="147" y="136"/>
                    <a:pt x="147" y="136"/>
                  </a:cubicBezTo>
                  <a:cubicBezTo>
                    <a:pt x="151" y="136"/>
                    <a:pt x="155" y="133"/>
                    <a:pt x="155" y="128"/>
                  </a:cubicBezTo>
                  <a:cubicBezTo>
                    <a:pt x="155" y="38"/>
                    <a:pt x="155" y="38"/>
                    <a:pt x="155" y="38"/>
                  </a:cubicBezTo>
                  <a:cubicBezTo>
                    <a:pt x="155" y="33"/>
                    <a:pt x="151" y="30"/>
                    <a:pt x="147" y="3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5715001" y="5341938"/>
              <a:ext cx="454025" cy="295275"/>
            </a:xfrm>
            <a:custGeom>
              <a:avLst/>
              <a:gdLst>
                <a:gd name="T0" fmla="*/ 152 w 168"/>
                <a:gd name="T1" fmla="*/ 100 h 109"/>
                <a:gd name="T2" fmla="*/ 143 w 168"/>
                <a:gd name="T3" fmla="*/ 109 h 109"/>
                <a:gd name="T4" fmla="*/ 7 w 168"/>
                <a:gd name="T5" fmla="*/ 109 h 109"/>
                <a:gd name="T6" fmla="*/ 1 w 168"/>
                <a:gd name="T7" fmla="*/ 100 h 109"/>
                <a:gd name="T8" fmla="*/ 16 w 168"/>
                <a:gd name="T9" fmla="*/ 8 h 109"/>
                <a:gd name="T10" fmla="*/ 25 w 168"/>
                <a:gd name="T11" fmla="*/ 0 h 109"/>
                <a:gd name="T12" fmla="*/ 161 w 168"/>
                <a:gd name="T13" fmla="*/ 0 h 109"/>
                <a:gd name="T14" fmla="*/ 167 w 168"/>
                <a:gd name="T15" fmla="*/ 8 h 109"/>
                <a:gd name="T16" fmla="*/ 152 w 168"/>
                <a:gd name="T17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09">
                  <a:moveTo>
                    <a:pt x="152" y="100"/>
                  </a:moveTo>
                  <a:cubicBezTo>
                    <a:pt x="151" y="105"/>
                    <a:pt x="147" y="109"/>
                    <a:pt x="143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" y="109"/>
                    <a:pt x="0" y="105"/>
                    <a:pt x="1" y="10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4"/>
                    <a:pt x="21" y="0"/>
                    <a:pt x="2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5" y="0"/>
                    <a:pt x="168" y="4"/>
                    <a:pt x="167" y="8"/>
                  </a:cubicBezTo>
                  <a:lnTo>
                    <a:pt x="152" y="10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6013451" y="5486401"/>
              <a:ext cx="200025" cy="203200"/>
            </a:xfrm>
            <a:custGeom>
              <a:avLst/>
              <a:gdLst>
                <a:gd name="T0" fmla="*/ 72 w 74"/>
                <a:gd name="T1" fmla="*/ 58 h 75"/>
                <a:gd name="T2" fmla="*/ 72 w 74"/>
                <a:gd name="T3" fmla="*/ 66 h 75"/>
                <a:gd name="T4" fmla="*/ 66 w 74"/>
                <a:gd name="T5" fmla="*/ 72 h 75"/>
                <a:gd name="T6" fmla="*/ 57 w 74"/>
                <a:gd name="T7" fmla="*/ 72 h 75"/>
                <a:gd name="T8" fmla="*/ 2 w 74"/>
                <a:gd name="T9" fmla="*/ 17 h 75"/>
                <a:gd name="T10" fmla="*/ 2 w 74"/>
                <a:gd name="T11" fmla="*/ 9 h 75"/>
                <a:gd name="T12" fmla="*/ 8 w 74"/>
                <a:gd name="T13" fmla="*/ 2 h 75"/>
                <a:gd name="T14" fmla="*/ 17 w 74"/>
                <a:gd name="T15" fmla="*/ 2 h 75"/>
                <a:gd name="T16" fmla="*/ 72 w 74"/>
                <a:gd name="T17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5">
                  <a:moveTo>
                    <a:pt x="72" y="58"/>
                  </a:moveTo>
                  <a:cubicBezTo>
                    <a:pt x="74" y="60"/>
                    <a:pt x="74" y="64"/>
                    <a:pt x="72" y="66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3" y="75"/>
                    <a:pt x="60" y="75"/>
                    <a:pt x="57" y="7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1"/>
                    <a:pt x="2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1" y="0"/>
                    <a:pt x="14" y="0"/>
                    <a:pt x="17" y="2"/>
                  </a:cubicBezTo>
                  <a:lnTo>
                    <a:pt x="72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6132513" y="5607051"/>
              <a:ext cx="80963" cy="82550"/>
            </a:xfrm>
            <a:custGeom>
              <a:avLst/>
              <a:gdLst>
                <a:gd name="T0" fmla="*/ 0 w 30"/>
                <a:gd name="T1" fmla="*/ 14 h 30"/>
                <a:gd name="T2" fmla="*/ 13 w 30"/>
                <a:gd name="T3" fmla="*/ 27 h 30"/>
                <a:gd name="T4" fmla="*/ 22 w 30"/>
                <a:gd name="T5" fmla="*/ 27 h 30"/>
                <a:gd name="T6" fmla="*/ 28 w 30"/>
                <a:gd name="T7" fmla="*/ 21 h 30"/>
                <a:gd name="T8" fmla="*/ 28 w 30"/>
                <a:gd name="T9" fmla="*/ 13 h 30"/>
                <a:gd name="T10" fmla="*/ 15 w 30"/>
                <a:gd name="T11" fmla="*/ 0 h 30"/>
                <a:gd name="T12" fmla="*/ 0 w 30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0" y="14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6" y="30"/>
                    <a:pt x="19" y="30"/>
                    <a:pt x="22" y="27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5"/>
                    <a:pt x="28" y="13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8" name="Freeform 140"/>
            <p:cNvSpPr/>
            <p:nvPr/>
          </p:nvSpPr>
          <p:spPr bwMode="auto">
            <a:xfrm>
              <a:off x="5888038" y="5360988"/>
              <a:ext cx="249238" cy="249238"/>
            </a:xfrm>
            <a:custGeom>
              <a:avLst/>
              <a:gdLst>
                <a:gd name="T0" fmla="*/ 76 w 92"/>
                <a:gd name="T1" fmla="*/ 16 h 92"/>
                <a:gd name="T2" fmla="*/ 76 w 92"/>
                <a:gd name="T3" fmla="*/ 76 h 92"/>
                <a:gd name="T4" fmla="*/ 16 w 92"/>
                <a:gd name="T5" fmla="*/ 76 h 92"/>
                <a:gd name="T6" fmla="*/ 16 w 92"/>
                <a:gd name="T7" fmla="*/ 16 h 92"/>
                <a:gd name="T8" fmla="*/ 76 w 92"/>
                <a:gd name="T9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2">
                  <a:moveTo>
                    <a:pt x="76" y="16"/>
                  </a:moveTo>
                  <a:cubicBezTo>
                    <a:pt x="92" y="33"/>
                    <a:pt x="92" y="60"/>
                    <a:pt x="76" y="76"/>
                  </a:cubicBezTo>
                  <a:cubicBezTo>
                    <a:pt x="59" y="92"/>
                    <a:pt x="33" y="92"/>
                    <a:pt x="16" y="76"/>
                  </a:cubicBezTo>
                  <a:cubicBezTo>
                    <a:pt x="0" y="60"/>
                    <a:pt x="0" y="33"/>
                    <a:pt x="16" y="16"/>
                  </a:cubicBezTo>
                  <a:cubicBezTo>
                    <a:pt x="33" y="0"/>
                    <a:pt x="59" y="0"/>
                    <a:pt x="76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9" name="Freeform 141"/>
            <p:cNvSpPr/>
            <p:nvPr/>
          </p:nvSpPr>
          <p:spPr bwMode="auto">
            <a:xfrm>
              <a:off x="5922963" y="5395913"/>
              <a:ext cx="179388" cy="179388"/>
            </a:xfrm>
            <a:custGeom>
              <a:avLst/>
              <a:gdLst>
                <a:gd name="T0" fmla="*/ 54 w 66"/>
                <a:gd name="T1" fmla="*/ 12 h 66"/>
                <a:gd name="T2" fmla="*/ 54 w 66"/>
                <a:gd name="T3" fmla="*/ 55 h 66"/>
                <a:gd name="T4" fmla="*/ 11 w 66"/>
                <a:gd name="T5" fmla="*/ 55 h 66"/>
                <a:gd name="T6" fmla="*/ 11 w 66"/>
                <a:gd name="T7" fmla="*/ 12 h 66"/>
                <a:gd name="T8" fmla="*/ 54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54" y="12"/>
                  </a:moveTo>
                  <a:cubicBezTo>
                    <a:pt x="66" y="24"/>
                    <a:pt x="66" y="43"/>
                    <a:pt x="54" y="55"/>
                  </a:cubicBezTo>
                  <a:cubicBezTo>
                    <a:pt x="42" y="66"/>
                    <a:pt x="23" y="66"/>
                    <a:pt x="11" y="55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0" name="Freeform 142"/>
            <p:cNvSpPr/>
            <p:nvPr/>
          </p:nvSpPr>
          <p:spPr bwMode="auto">
            <a:xfrm>
              <a:off x="5934076" y="5410201"/>
              <a:ext cx="125413" cy="122238"/>
            </a:xfrm>
            <a:custGeom>
              <a:avLst/>
              <a:gdLst>
                <a:gd name="T0" fmla="*/ 4 w 46"/>
                <a:gd name="T1" fmla="*/ 45 h 45"/>
                <a:gd name="T2" fmla="*/ 46 w 46"/>
                <a:gd name="T3" fmla="*/ 3 h 45"/>
                <a:gd name="T4" fmla="*/ 39 w 46"/>
                <a:gd name="T5" fmla="*/ 0 h 45"/>
                <a:gd name="T6" fmla="*/ 0 w 46"/>
                <a:gd name="T7" fmla="*/ 38 h 45"/>
                <a:gd name="T8" fmla="*/ 4 w 46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4" y="45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2"/>
                    <a:pt x="41" y="1"/>
                    <a:pt x="39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2" y="43"/>
                    <a:pt x="4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1" name="Freeform 143"/>
            <p:cNvSpPr/>
            <p:nvPr/>
          </p:nvSpPr>
          <p:spPr bwMode="auto">
            <a:xfrm>
              <a:off x="5967413" y="5441951"/>
              <a:ext cx="120650" cy="122238"/>
            </a:xfrm>
            <a:custGeom>
              <a:avLst/>
              <a:gdLst>
                <a:gd name="T0" fmla="*/ 7 w 45"/>
                <a:gd name="T1" fmla="*/ 45 h 45"/>
                <a:gd name="T2" fmla="*/ 45 w 45"/>
                <a:gd name="T3" fmla="*/ 6 h 45"/>
                <a:gd name="T4" fmla="*/ 42 w 45"/>
                <a:gd name="T5" fmla="*/ 0 h 45"/>
                <a:gd name="T6" fmla="*/ 0 w 45"/>
                <a:gd name="T7" fmla="*/ 41 h 45"/>
                <a:gd name="T8" fmla="*/ 7 w 4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7" y="45"/>
                  </a:move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3" y="2"/>
                    <a:pt x="4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3"/>
                    <a:pt x="4" y="44"/>
                    <a:pt x="7" y="4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60938" y="5157538"/>
            <a:ext cx="285775" cy="447481"/>
            <a:chOff x="5124451" y="5222876"/>
            <a:chExt cx="325438" cy="509587"/>
          </a:xfrm>
        </p:grpSpPr>
        <p:sp>
          <p:nvSpPr>
            <p:cNvPr id="609" name="Freeform 144"/>
            <p:cNvSpPr/>
            <p:nvPr/>
          </p:nvSpPr>
          <p:spPr bwMode="auto">
            <a:xfrm>
              <a:off x="5124451" y="5302251"/>
              <a:ext cx="263525" cy="284163"/>
            </a:xfrm>
            <a:custGeom>
              <a:avLst/>
              <a:gdLst>
                <a:gd name="T0" fmla="*/ 97 w 97"/>
                <a:gd name="T1" fmla="*/ 18 h 105"/>
                <a:gd name="T2" fmla="*/ 38 w 97"/>
                <a:gd name="T3" fmla="*/ 99 h 105"/>
                <a:gd name="T4" fmla="*/ 3 w 97"/>
                <a:gd name="T5" fmla="*/ 102 h 105"/>
                <a:gd name="T6" fmla="*/ 3 w 97"/>
                <a:gd name="T7" fmla="*/ 68 h 105"/>
                <a:gd name="T8" fmla="*/ 77 w 97"/>
                <a:gd name="T9" fmla="*/ 0 h 105"/>
                <a:gd name="T10" fmla="*/ 97 w 97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5">
                  <a:moveTo>
                    <a:pt x="97" y="18"/>
                  </a:moveTo>
                  <a:cubicBezTo>
                    <a:pt x="97" y="18"/>
                    <a:pt x="49" y="92"/>
                    <a:pt x="38" y="99"/>
                  </a:cubicBezTo>
                  <a:cubicBezTo>
                    <a:pt x="32" y="103"/>
                    <a:pt x="7" y="105"/>
                    <a:pt x="3" y="102"/>
                  </a:cubicBezTo>
                  <a:cubicBezTo>
                    <a:pt x="0" y="99"/>
                    <a:pt x="0" y="74"/>
                    <a:pt x="3" y="68"/>
                  </a:cubicBezTo>
                  <a:cubicBezTo>
                    <a:pt x="9" y="55"/>
                    <a:pt x="77" y="0"/>
                    <a:pt x="77" y="0"/>
                  </a:cubicBezTo>
                  <a:lnTo>
                    <a:pt x="97" y="1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0" name="Freeform 145"/>
            <p:cNvSpPr/>
            <p:nvPr/>
          </p:nvSpPr>
          <p:spPr bwMode="auto">
            <a:xfrm>
              <a:off x="5241926" y="5319713"/>
              <a:ext cx="207963" cy="412750"/>
            </a:xfrm>
            <a:custGeom>
              <a:avLst/>
              <a:gdLst>
                <a:gd name="T0" fmla="*/ 57 w 77"/>
                <a:gd name="T1" fmla="*/ 0 h 152"/>
                <a:gd name="T2" fmla="*/ 71 w 77"/>
                <a:gd name="T3" fmla="*/ 121 h 152"/>
                <a:gd name="T4" fmla="*/ 38 w 77"/>
                <a:gd name="T5" fmla="*/ 152 h 152"/>
                <a:gd name="T6" fmla="*/ 5 w 77"/>
                <a:gd name="T7" fmla="*/ 121 h 152"/>
                <a:gd name="T8" fmla="*/ 19 w 77"/>
                <a:gd name="T9" fmla="*/ 0 h 152"/>
                <a:gd name="T10" fmla="*/ 57 w 7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2">
                  <a:moveTo>
                    <a:pt x="57" y="0"/>
                  </a:moveTo>
                  <a:cubicBezTo>
                    <a:pt x="57" y="0"/>
                    <a:pt x="77" y="105"/>
                    <a:pt x="71" y="121"/>
                  </a:cubicBezTo>
                  <a:cubicBezTo>
                    <a:pt x="68" y="129"/>
                    <a:pt x="44" y="152"/>
                    <a:pt x="38" y="152"/>
                  </a:cubicBezTo>
                  <a:cubicBezTo>
                    <a:pt x="32" y="152"/>
                    <a:pt x="8" y="129"/>
                    <a:pt x="5" y="121"/>
                  </a:cubicBezTo>
                  <a:cubicBezTo>
                    <a:pt x="0" y="105"/>
                    <a:pt x="19" y="0"/>
                    <a:pt x="19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1" name="Freeform 146"/>
            <p:cNvSpPr/>
            <p:nvPr/>
          </p:nvSpPr>
          <p:spPr bwMode="auto">
            <a:xfrm>
              <a:off x="5270501" y="5222876"/>
              <a:ext cx="146050" cy="119063"/>
            </a:xfrm>
            <a:custGeom>
              <a:avLst/>
              <a:gdLst>
                <a:gd name="T0" fmla="*/ 54 w 54"/>
                <a:gd name="T1" fmla="*/ 31 h 44"/>
                <a:gd name="T2" fmla="*/ 41 w 54"/>
                <a:gd name="T3" fmla="*/ 44 h 44"/>
                <a:gd name="T4" fmla="*/ 13 w 54"/>
                <a:gd name="T5" fmla="*/ 44 h 44"/>
                <a:gd name="T6" fmla="*/ 0 w 54"/>
                <a:gd name="T7" fmla="*/ 31 h 44"/>
                <a:gd name="T8" fmla="*/ 0 w 54"/>
                <a:gd name="T9" fmla="*/ 13 h 44"/>
                <a:gd name="T10" fmla="*/ 13 w 54"/>
                <a:gd name="T11" fmla="*/ 0 h 44"/>
                <a:gd name="T12" fmla="*/ 41 w 54"/>
                <a:gd name="T13" fmla="*/ 0 h 44"/>
                <a:gd name="T14" fmla="*/ 54 w 54"/>
                <a:gd name="T15" fmla="*/ 13 h 44"/>
                <a:gd name="T16" fmla="*/ 54 w 54"/>
                <a:gd name="T1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54" y="31"/>
                  </a:moveTo>
                  <a:cubicBezTo>
                    <a:pt x="54" y="39"/>
                    <a:pt x="48" y="44"/>
                    <a:pt x="41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9"/>
                    <a:pt x="0" y="3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8" y="0"/>
                    <a:pt x="54" y="6"/>
                    <a:pt x="54" y="13"/>
                  </a:cubicBezTo>
                  <a:lnTo>
                    <a:pt x="54" y="3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2" name="Freeform 147"/>
            <p:cNvSpPr/>
            <p:nvPr/>
          </p:nvSpPr>
          <p:spPr bwMode="auto">
            <a:xfrm>
              <a:off x="5251451" y="5518151"/>
              <a:ext cx="184150" cy="184150"/>
            </a:xfrm>
            <a:custGeom>
              <a:avLst/>
              <a:gdLst>
                <a:gd name="T0" fmla="*/ 65 w 68"/>
                <a:gd name="T1" fmla="*/ 0 h 68"/>
                <a:gd name="T2" fmla="*/ 0 w 68"/>
                <a:gd name="T3" fmla="*/ 34 h 68"/>
                <a:gd name="T4" fmla="*/ 1 w 68"/>
                <a:gd name="T5" fmla="*/ 48 h 68"/>
                <a:gd name="T6" fmla="*/ 18 w 68"/>
                <a:gd name="T7" fmla="*/ 68 h 68"/>
                <a:gd name="T8" fmla="*/ 68 w 68"/>
                <a:gd name="T9" fmla="*/ 39 h 68"/>
                <a:gd name="T10" fmla="*/ 65 w 6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65" y="0"/>
                  </a:moveTo>
                  <a:cubicBezTo>
                    <a:pt x="37" y="13"/>
                    <a:pt x="12" y="28"/>
                    <a:pt x="0" y="34"/>
                  </a:cubicBezTo>
                  <a:cubicBezTo>
                    <a:pt x="0" y="41"/>
                    <a:pt x="0" y="46"/>
                    <a:pt x="1" y="48"/>
                  </a:cubicBezTo>
                  <a:cubicBezTo>
                    <a:pt x="3" y="53"/>
                    <a:pt x="10" y="61"/>
                    <a:pt x="18" y="68"/>
                  </a:cubicBezTo>
                  <a:cubicBezTo>
                    <a:pt x="40" y="57"/>
                    <a:pt x="56" y="47"/>
                    <a:pt x="68" y="39"/>
                  </a:cubicBezTo>
                  <a:cubicBezTo>
                    <a:pt x="68" y="30"/>
                    <a:pt x="67" y="15"/>
                    <a:pt x="6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3" name="Freeform 148"/>
            <p:cNvSpPr/>
            <p:nvPr/>
          </p:nvSpPr>
          <p:spPr bwMode="auto">
            <a:xfrm>
              <a:off x="5260976" y="5353051"/>
              <a:ext cx="155575" cy="180975"/>
            </a:xfrm>
            <a:custGeom>
              <a:avLst/>
              <a:gdLst>
                <a:gd name="T0" fmla="*/ 52 w 58"/>
                <a:gd name="T1" fmla="*/ 0 h 67"/>
                <a:gd name="T2" fmla="*/ 6 w 58"/>
                <a:gd name="T3" fmla="*/ 23 h 67"/>
                <a:gd name="T4" fmla="*/ 0 w 58"/>
                <a:gd name="T5" fmla="*/ 67 h 67"/>
                <a:gd name="T6" fmla="*/ 58 w 58"/>
                <a:gd name="T7" fmla="*/ 36 h 67"/>
                <a:gd name="T8" fmla="*/ 52 w 58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7">
                  <a:moveTo>
                    <a:pt x="52" y="0"/>
                  </a:moveTo>
                  <a:cubicBezTo>
                    <a:pt x="34" y="9"/>
                    <a:pt x="16" y="18"/>
                    <a:pt x="6" y="23"/>
                  </a:cubicBezTo>
                  <a:cubicBezTo>
                    <a:pt x="4" y="37"/>
                    <a:pt x="2" y="53"/>
                    <a:pt x="0" y="67"/>
                  </a:cubicBezTo>
                  <a:cubicBezTo>
                    <a:pt x="26" y="56"/>
                    <a:pt x="45" y="45"/>
                    <a:pt x="58" y="36"/>
                  </a:cubicBezTo>
                  <a:cubicBezTo>
                    <a:pt x="56" y="22"/>
                    <a:pt x="54" y="8"/>
                    <a:pt x="52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82556" y="5157538"/>
            <a:ext cx="317837" cy="447482"/>
            <a:chOff x="4424363" y="5222876"/>
            <a:chExt cx="361950" cy="509588"/>
          </a:xfrm>
        </p:grpSpPr>
        <p:sp>
          <p:nvSpPr>
            <p:cNvPr id="594" name="Freeform 149"/>
            <p:cNvSpPr/>
            <p:nvPr/>
          </p:nvSpPr>
          <p:spPr bwMode="auto">
            <a:xfrm>
              <a:off x="4489451" y="5222876"/>
              <a:ext cx="231775" cy="509588"/>
            </a:xfrm>
            <a:custGeom>
              <a:avLst/>
              <a:gdLst>
                <a:gd name="T0" fmla="*/ 69 w 86"/>
                <a:gd name="T1" fmla="*/ 111 h 188"/>
                <a:gd name="T2" fmla="*/ 69 w 86"/>
                <a:gd name="T3" fmla="*/ 27 h 188"/>
                <a:gd name="T4" fmla="*/ 43 w 86"/>
                <a:gd name="T5" fmla="*/ 0 h 188"/>
                <a:gd name="T6" fmla="*/ 16 w 86"/>
                <a:gd name="T7" fmla="*/ 27 h 188"/>
                <a:gd name="T8" fmla="*/ 16 w 86"/>
                <a:gd name="T9" fmla="*/ 111 h 188"/>
                <a:gd name="T10" fmla="*/ 0 w 86"/>
                <a:gd name="T11" fmla="*/ 145 h 188"/>
                <a:gd name="T12" fmla="*/ 43 w 86"/>
                <a:gd name="T13" fmla="*/ 188 h 188"/>
                <a:gd name="T14" fmla="*/ 86 w 86"/>
                <a:gd name="T15" fmla="*/ 145 h 188"/>
                <a:gd name="T16" fmla="*/ 69 w 86"/>
                <a:gd name="T17" fmla="*/ 1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88">
                  <a:moveTo>
                    <a:pt x="69" y="111"/>
                  </a:moveTo>
                  <a:cubicBezTo>
                    <a:pt x="69" y="27"/>
                    <a:pt x="69" y="27"/>
                    <a:pt x="69" y="27"/>
                  </a:cubicBezTo>
                  <a:cubicBezTo>
                    <a:pt x="69" y="12"/>
                    <a:pt x="57" y="0"/>
                    <a:pt x="43" y="0"/>
                  </a:cubicBezTo>
                  <a:cubicBezTo>
                    <a:pt x="28" y="0"/>
                    <a:pt x="16" y="12"/>
                    <a:pt x="16" y="2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6" y="119"/>
                    <a:pt x="0" y="131"/>
                    <a:pt x="0" y="145"/>
                  </a:cubicBezTo>
                  <a:cubicBezTo>
                    <a:pt x="0" y="168"/>
                    <a:pt x="19" y="188"/>
                    <a:pt x="43" y="188"/>
                  </a:cubicBezTo>
                  <a:cubicBezTo>
                    <a:pt x="67" y="188"/>
                    <a:pt x="86" y="168"/>
                    <a:pt x="86" y="145"/>
                  </a:cubicBezTo>
                  <a:cubicBezTo>
                    <a:pt x="86" y="131"/>
                    <a:pt x="79" y="119"/>
                    <a:pt x="69" y="1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5" name="Oval 150"/>
            <p:cNvSpPr>
              <a:spLocks noChangeArrowheads="1"/>
            </p:cNvSpPr>
            <p:nvPr/>
          </p:nvSpPr>
          <p:spPr bwMode="auto">
            <a:xfrm>
              <a:off x="4540251" y="5551488"/>
              <a:ext cx="130175" cy="1270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6" name="Freeform 151"/>
            <p:cNvSpPr/>
            <p:nvPr/>
          </p:nvSpPr>
          <p:spPr bwMode="auto">
            <a:xfrm>
              <a:off x="4581526" y="5273676"/>
              <a:ext cx="47625" cy="325438"/>
            </a:xfrm>
            <a:custGeom>
              <a:avLst/>
              <a:gdLst>
                <a:gd name="T0" fmla="*/ 18 w 18"/>
                <a:gd name="T1" fmla="*/ 8 h 120"/>
                <a:gd name="T2" fmla="*/ 9 w 18"/>
                <a:gd name="T3" fmla="*/ 0 h 120"/>
                <a:gd name="T4" fmla="*/ 9 w 18"/>
                <a:gd name="T5" fmla="*/ 0 h 120"/>
                <a:gd name="T6" fmla="*/ 0 w 18"/>
                <a:gd name="T7" fmla="*/ 8 h 120"/>
                <a:gd name="T8" fmla="*/ 0 w 18"/>
                <a:gd name="T9" fmla="*/ 113 h 120"/>
                <a:gd name="T10" fmla="*/ 9 w 18"/>
                <a:gd name="T11" fmla="*/ 120 h 120"/>
                <a:gd name="T12" fmla="*/ 9 w 18"/>
                <a:gd name="T13" fmla="*/ 120 h 120"/>
                <a:gd name="T14" fmla="*/ 18 w 18"/>
                <a:gd name="T15" fmla="*/ 113 h 120"/>
                <a:gd name="T16" fmla="*/ 18 w 18"/>
                <a:gd name="T17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0">
                  <a:moveTo>
                    <a:pt x="18" y="8"/>
                  </a:moveTo>
                  <a:cubicBezTo>
                    <a:pt x="18" y="4"/>
                    <a:pt x="1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7"/>
                    <a:pt x="4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14" y="120"/>
                    <a:pt x="18" y="117"/>
                    <a:pt x="18" y="113"/>
                  </a:cubicBezTo>
                  <a:lnTo>
                    <a:pt x="18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7" name="Freeform 152"/>
            <p:cNvSpPr/>
            <p:nvPr/>
          </p:nvSpPr>
          <p:spPr bwMode="auto">
            <a:xfrm>
              <a:off x="4424363" y="5287963"/>
              <a:ext cx="85725" cy="61913"/>
            </a:xfrm>
            <a:custGeom>
              <a:avLst/>
              <a:gdLst>
                <a:gd name="T0" fmla="*/ 54 w 54"/>
                <a:gd name="T1" fmla="*/ 39 h 39"/>
                <a:gd name="T2" fmla="*/ 27 w 54"/>
                <a:gd name="T3" fmla="*/ 0 h 39"/>
                <a:gd name="T4" fmla="*/ 0 w 54"/>
                <a:gd name="T5" fmla="*/ 39 h 39"/>
                <a:gd name="T6" fmla="*/ 54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54" y="39"/>
                  </a:moveTo>
                  <a:lnTo>
                    <a:pt x="27" y="0"/>
                  </a:lnTo>
                  <a:lnTo>
                    <a:pt x="0" y="39"/>
                  </a:lnTo>
                  <a:lnTo>
                    <a:pt x="54" y="3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8" name="Rectangle 153"/>
            <p:cNvSpPr>
              <a:spLocks noChangeArrowheads="1"/>
            </p:cNvSpPr>
            <p:nvPr/>
          </p:nvSpPr>
          <p:spPr bwMode="auto">
            <a:xfrm>
              <a:off x="4459288" y="5341938"/>
              <a:ext cx="12700" cy="1809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9" name="Freeform 154"/>
            <p:cNvSpPr/>
            <p:nvPr/>
          </p:nvSpPr>
          <p:spPr bwMode="auto">
            <a:xfrm>
              <a:off x="4700588" y="5287963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0" name="Rectangle 155"/>
            <p:cNvSpPr>
              <a:spLocks noChangeArrowheads="1"/>
            </p:cNvSpPr>
            <p:nvPr/>
          </p:nvSpPr>
          <p:spPr bwMode="auto">
            <a:xfrm>
              <a:off x="4735513" y="5341938"/>
              <a:ext cx="15875" cy="180975"/>
            </a:xfrm>
            <a:prstGeom prst="rect">
              <a:avLst/>
            </a:prstGeom>
            <a:solidFill>
              <a:srgbClr val="A1C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1" name="Freeform 156"/>
            <p:cNvSpPr/>
            <p:nvPr/>
          </p:nvSpPr>
          <p:spPr bwMode="auto">
            <a:xfrm>
              <a:off x="4613276" y="530383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2" name="Freeform 157"/>
            <p:cNvSpPr/>
            <p:nvPr/>
          </p:nvSpPr>
          <p:spPr bwMode="auto">
            <a:xfrm>
              <a:off x="4613276" y="533082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3" name="Freeform 158"/>
            <p:cNvSpPr/>
            <p:nvPr/>
          </p:nvSpPr>
          <p:spPr bwMode="auto">
            <a:xfrm>
              <a:off x="4613276" y="535781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4" name="Freeform 159"/>
            <p:cNvSpPr/>
            <p:nvPr/>
          </p:nvSpPr>
          <p:spPr bwMode="auto">
            <a:xfrm>
              <a:off x="4613276" y="5384801"/>
              <a:ext cx="38100" cy="9525"/>
            </a:xfrm>
            <a:custGeom>
              <a:avLst/>
              <a:gdLst>
                <a:gd name="T0" fmla="*/ 14 w 14"/>
                <a:gd name="T1" fmla="*/ 2 h 3"/>
                <a:gd name="T2" fmla="*/ 12 w 14"/>
                <a:gd name="T3" fmla="*/ 3 h 3"/>
                <a:gd name="T4" fmla="*/ 2 w 14"/>
                <a:gd name="T5" fmla="*/ 3 h 3"/>
                <a:gd name="T6" fmla="*/ 0 w 14"/>
                <a:gd name="T7" fmla="*/ 2 h 3"/>
                <a:gd name="T8" fmla="*/ 0 w 14"/>
                <a:gd name="T9" fmla="*/ 2 h 3"/>
                <a:gd name="T10" fmla="*/ 2 w 14"/>
                <a:gd name="T11" fmla="*/ 0 h 3"/>
                <a:gd name="T12" fmla="*/ 12 w 14"/>
                <a:gd name="T13" fmla="*/ 0 h 3"/>
                <a:gd name="T14" fmla="*/ 14 w 14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3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5" name="Freeform 160"/>
            <p:cNvSpPr/>
            <p:nvPr/>
          </p:nvSpPr>
          <p:spPr bwMode="auto">
            <a:xfrm>
              <a:off x="4613276" y="5410201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6" name="Freeform 161"/>
            <p:cNvSpPr/>
            <p:nvPr/>
          </p:nvSpPr>
          <p:spPr bwMode="auto">
            <a:xfrm>
              <a:off x="4613276" y="5437188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7" name="Freeform 162"/>
            <p:cNvSpPr/>
            <p:nvPr/>
          </p:nvSpPr>
          <p:spPr bwMode="auto">
            <a:xfrm>
              <a:off x="4613276" y="5464176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8" name="Freeform 163"/>
            <p:cNvSpPr/>
            <p:nvPr/>
          </p:nvSpPr>
          <p:spPr bwMode="auto">
            <a:xfrm>
              <a:off x="4613276" y="5491163"/>
              <a:ext cx="38100" cy="11113"/>
            </a:xfrm>
            <a:custGeom>
              <a:avLst/>
              <a:gdLst>
                <a:gd name="T0" fmla="*/ 14 w 14"/>
                <a:gd name="T1" fmla="*/ 2 h 4"/>
                <a:gd name="T2" fmla="*/ 12 w 14"/>
                <a:gd name="T3" fmla="*/ 4 h 4"/>
                <a:gd name="T4" fmla="*/ 2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2 w 14"/>
                <a:gd name="T11" fmla="*/ 0 h 4"/>
                <a:gd name="T12" fmla="*/ 12 w 14"/>
                <a:gd name="T13" fmla="*/ 0 h 4"/>
                <a:gd name="T14" fmla="*/ 14 w 1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4529" y="5170084"/>
            <a:ext cx="447482" cy="422390"/>
            <a:chOff x="3673476" y="5237163"/>
            <a:chExt cx="509588" cy="481013"/>
          </a:xfrm>
        </p:grpSpPr>
        <p:sp>
          <p:nvSpPr>
            <p:cNvPr id="587" name="Freeform 164"/>
            <p:cNvSpPr/>
            <p:nvPr/>
          </p:nvSpPr>
          <p:spPr bwMode="auto">
            <a:xfrm>
              <a:off x="3911601" y="5578476"/>
              <a:ext cx="176213" cy="138113"/>
            </a:xfrm>
            <a:custGeom>
              <a:avLst/>
              <a:gdLst>
                <a:gd name="T0" fmla="*/ 81 w 111"/>
                <a:gd name="T1" fmla="*/ 87 h 87"/>
                <a:gd name="T2" fmla="*/ 111 w 111"/>
                <a:gd name="T3" fmla="*/ 87 h 87"/>
                <a:gd name="T4" fmla="*/ 17 w 111"/>
                <a:gd name="T5" fmla="*/ 0 h 87"/>
                <a:gd name="T6" fmla="*/ 0 w 111"/>
                <a:gd name="T7" fmla="*/ 13 h 87"/>
                <a:gd name="T8" fmla="*/ 8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81" y="87"/>
                  </a:moveTo>
                  <a:lnTo>
                    <a:pt x="111" y="87"/>
                  </a:lnTo>
                  <a:lnTo>
                    <a:pt x="17" y="0"/>
                  </a:lnTo>
                  <a:lnTo>
                    <a:pt x="0" y="13"/>
                  </a:lnTo>
                  <a:lnTo>
                    <a:pt x="8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8" name="Freeform 165"/>
            <p:cNvSpPr/>
            <p:nvPr/>
          </p:nvSpPr>
          <p:spPr bwMode="auto">
            <a:xfrm>
              <a:off x="3765551" y="5578476"/>
              <a:ext cx="176213" cy="138113"/>
            </a:xfrm>
            <a:custGeom>
              <a:avLst/>
              <a:gdLst>
                <a:gd name="T0" fmla="*/ 31 w 111"/>
                <a:gd name="T1" fmla="*/ 87 h 87"/>
                <a:gd name="T2" fmla="*/ 0 w 111"/>
                <a:gd name="T3" fmla="*/ 87 h 87"/>
                <a:gd name="T4" fmla="*/ 96 w 111"/>
                <a:gd name="T5" fmla="*/ 0 h 87"/>
                <a:gd name="T6" fmla="*/ 111 w 111"/>
                <a:gd name="T7" fmla="*/ 13 h 87"/>
                <a:gd name="T8" fmla="*/ 31 w 11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7">
                  <a:moveTo>
                    <a:pt x="31" y="87"/>
                  </a:moveTo>
                  <a:lnTo>
                    <a:pt x="0" y="87"/>
                  </a:lnTo>
                  <a:lnTo>
                    <a:pt x="96" y="0"/>
                  </a:lnTo>
                  <a:lnTo>
                    <a:pt x="111" y="13"/>
                  </a:lnTo>
                  <a:lnTo>
                    <a:pt x="31" y="8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9" name="Rectangle 166"/>
            <p:cNvSpPr>
              <a:spLocks noChangeArrowheads="1"/>
            </p:cNvSpPr>
            <p:nvPr/>
          </p:nvSpPr>
          <p:spPr bwMode="auto">
            <a:xfrm>
              <a:off x="3911601" y="5395913"/>
              <a:ext cx="33338" cy="322263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0" name="Freeform 167"/>
            <p:cNvSpPr/>
            <p:nvPr/>
          </p:nvSpPr>
          <p:spPr bwMode="auto">
            <a:xfrm>
              <a:off x="3673476" y="5237163"/>
              <a:ext cx="509588" cy="42863"/>
            </a:xfrm>
            <a:custGeom>
              <a:avLst/>
              <a:gdLst>
                <a:gd name="T0" fmla="*/ 188 w 188"/>
                <a:gd name="T1" fmla="*/ 10 h 16"/>
                <a:gd name="T2" fmla="*/ 177 w 188"/>
                <a:gd name="T3" fmla="*/ 0 h 16"/>
                <a:gd name="T4" fmla="*/ 10 w 188"/>
                <a:gd name="T5" fmla="*/ 0 h 16"/>
                <a:gd name="T6" fmla="*/ 0 w 188"/>
                <a:gd name="T7" fmla="*/ 10 h 16"/>
                <a:gd name="T8" fmla="*/ 0 w 188"/>
                <a:gd name="T9" fmla="*/ 16 h 16"/>
                <a:gd name="T10" fmla="*/ 188 w 188"/>
                <a:gd name="T11" fmla="*/ 16 h 16"/>
                <a:gd name="T12" fmla="*/ 188 w 188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6">
                  <a:moveTo>
                    <a:pt x="188" y="10"/>
                  </a:moveTo>
                  <a:cubicBezTo>
                    <a:pt x="188" y="4"/>
                    <a:pt x="183" y="0"/>
                    <a:pt x="1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8" y="1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1" name="Freeform 168"/>
            <p:cNvSpPr/>
            <p:nvPr/>
          </p:nvSpPr>
          <p:spPr bwMode="auto">
            <a:xfrm>
              <a:off x="3676651" y="5280026"/>
              <a:ext cx="503238" cy="311150"/>
            </a:xfrm>
            <a:custGeom>
              <a:avLst/>
              <a:gdLst>
                <a:gd name="T0" fmla="*/ 0 w 186"/>
                <a:gd name="T1" fmla="*/ 0 h 115"/>
                <a:gd name="T2" fmla="*/ 0 w 186"/>
                <a:gd name="T3" fmla="*/ 105 h 115"/>
                <a:gd name="T4" fmla="*/ 10 w 186"/>
                <a:gd name="T5" fmla="*/ 115 h 115"/>
                <a:gd name="T6" fmla="*/ 176 w 186"/>
                <a:gd name="T7" fmla="*/ 115 h 115"/>
                <a:gd name="T8" fmla="*/ 186 w 186"/>
                <a:gd name="T9" fmla="*/ 105 h 115"/>
                <a:gd name="T10" fmla="*/ 186 w 186"/>
                <a:gd name="T11" fmla="*/ 0 h 115"/>
                <a:gd name="T12" fmla="*/ 0 w 186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15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4" y="115"/>
                    <a:pt x="10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81" y="115"/>
                    <a:pt x="186" y="111"/>
                    <a:pt x="186" y="105"/>
                  </a:cubicBezTo>
                  <a:cubicBezTo>
                    <a:pt x="186" y="0"/>
                    <a:pt x="186" y="0"/>
                    <a:pt x="1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2" name="Freeform 169"/>
            <p:cNvSpPr>
              <a:spLocks noEditPoints="1"/>
            </p:cNvSpPr>
            <p:nvPr/>
          </p:nvSpPr>
          <p:spPr bwMode="auto">
            <a:xfrm>
              <a:off x="3752851" y="5364163"/>
              <a:ext cx="357188" cy="115888"/>
            </a:xfrm>
            <a:custGeom>
              <a:avLst/>
              <a:gdLst>
                <a:gd name="T0" fmla="*/ 46 w 132"/>
                <a:gd name="T1" fmla="*/ 22 h 43"/>
                <a:gd name="T2" fmla="*/ 44 w 132"/>
                <a:gd name="T3" fmla="*/ 10 h 43"/>
                <a:gd name="T4" fmla="*/ 41 w 132"/>
                <a:gd name="T5" fmla="*/ 22 h 43"/>
                <a:gd name="T6" fmla="*/ 28 w 132"/>
                <a:gd name="T7" fmla="*/ 25 h 43"/>
                <a:gd name="T8" fmla="*/ 30 w 132"/>
                <a:gd name="T9" fmla="*/ 27 h 43"/>
                <a:gd name="T10" fmla="*/ 40 w 132"/>
                <a:gd name="T11" fmla="*/ 37 h 43"/>
                <a:gd name="T12" fmla="*/ 42 w 132"/>
                <a:gd name="T13" fmla="*/ 39 h 43"/>
                <a:gd name="T14" fmla="*/ 45 w 132"/>
                <a:gd name="T15" fmla="*/ 37 h 43"/>
                <a:gd name="T16" fmla="*/ 54 w 132"/>
                <a:gd name="T17" fmla="*/ 27 h 43"/>
                <a:gd name="T18" fmla="*/ 54 w 132"/>
                <a:gd name="T19" fmla="*/ 22 h 43"/>
                <a:gd name="T20" fmla="*/ 73 w 132"/>
                <a:gd name="T21" fmla="*/ 34 h 43"/>
                <a:gd name="T22" fmla="*/ 76 w 132"/>
                <a:gd name="T23" fmla="*/ 1 h 43"/>
                <a:gd name="T24" fmla="*/ 73 w 132"/>
                <a:gd name="T25" fmla="*/ 2 h 43"/>
                <a:gd name="T26" fmla="*/ 63 w 132"/>
                <a:gd name="T27" fmla="*/ 12 h 43"/>
                <a:gd name="T28" fmla="*/ 65 w 132"/>
                <a:gd name="T29" fmla="*/ 15 h 43"/>
                <a:gd name="T30" fmla="*/ 72 w 132"/>
                <a:gd name="T31" fmla="*/ 9 h 43"/>
                <a:gd name="T32" fmla="*/ 61 w 132"/>
                <a:gd name="T33" fmla="*/ 34 h 43"/>
                <a:gd name="T34" fmla="*/ 59 w 132"/>
                <a:gd name="T35" fmla="*/ 37 h 43"/>
                <a:gd name="T36" fmla="*/ 61 w 132"/>
                <a:gd name="T37" fmla="*/ 39 h 43"/>
                <a:gd name="T38" fmla="*/ 79 w 132"/>
                <a:gd name="T39" fmla="*/ 39 h 43"/>
                <a:gd name="T40" fmla="*/ 79 w 132"/>
                <a:gd name="T41" fmla="*/ 34 h 43"/>
                <a:gd name="T42" fmla="*/ 15 w 132"/>
                <a:gd name="T43" fmla="*/ 38 h 43"/>
                <a:gd name="T44" fmla="*/ 17 w 132"/>
                <a:gd name="T45" fmla="*/ 5 h 43"/>
                <a:gd name="T46" fmla="*/ 15 w 132"/>
                <a:gd name="T47" fmla="*/ 6 h 43"/>
                <a:gd name="T48" fmla="*/ 5 w 132"/>
                <a:gd name="T49" fmla="*/ 18 h 43"/>
                <a:gd name="T50" fmla="*/ 8 w 132"/>
                <a:gd name="T51" fmla="*/ 18 h 43"/>
                <a:gd name="T52" fmla="*/ 10 w 132"/>
                <a:gd name="T53" fmla="*/ 38 h 43"/>
                <a:gd name="T54" fmla="*/ 0 w 132"/>
                <a:gd name="T55" fmla="*/ 41 h 43"/>
                <a:gd name="T56" fmla="*/ 3 w 132"/>
                <a:gd name="T57" fmla="*/ 43 h 43"/>
                <a:gd name="T58" fmla="*/ 20 w 132"/>
                <a:gd name="T59" fmla="*/ 42 h 43"/>
                <a:gd name="T60" fmla="*/ 22 w 132"/>
                <a:gd name="T61" fmla="*/ 40 h 43"/>
                <a:gd name="T62" fmla="*/ 130 w 132"/>
                <a:gd name="T63" fmla="*/ 21 h 43"/>
                <a:gd name="T64" fmla="*/ 124 w 132"/>
                <a:gd name="T65" fmla="*/ 2 h 43"/>
                <a:gd name="T66" fmla="*/ 112 w 132"/>
                <a:gd name="T67" fmla="*/ 1 h 43"/>
                <a:gd name="T68" fmla="*/ 106 w 132"/>
                <a:gd name="T69" fmla="*/ 9 h 43"/>
                <a:gd name="T70" fmla="*/ 107 w 132"/>
                <a:gd name="T71" fmla="*/ 12 h 43"/>
                <a:gd name="T72" fmla="*/ 108 w 132"/>
                <a:gd name="T73" fmla="*/ 12 h 43"/>
                <a:gd name="T74" fmla="*/ 111 w 132"/>
                <a:gd name="T75" fmla="*/ 9 h 43"/>
                <a:gd name="T76" fmla="*/ 117 w 132"/>
                <a:gd name="T77" fmla="*/ 4 h 43"/>
                <a:gd name="T78" fmla="*/ 127 w 132"/>
                <a:gd name="T79" fmla="*/ 11 h 43"/>
                <a:gd name="T80" fmla="*/ 107 w 132"/>
                <a:gd name="T81" fmla="*/ 32 h 43"/>
                <a:gd name="T82" fmla="*/ 106 w 132"/>
                <a:gd name="T83" fmla="*/ 36 h 43"/>
                <a:gd name="T84" fmla="*/ 107 w 132"/>
                <a:gd name="T85" fmla="*/ 36 h 43"/>
                <a:gd name="T86" fmla="*/ 125 w 132"/>
                <a:gd name="T87" fmla="*/ 40 h 43"/>
                <a:gd name="T88" fmla="*/ 128 w 132"/>
                <a:gd name="T89" fmla="*/ 39 h 43"/>
                <a:gd name="T90" fmla="*/ 126 w 132"/>
                <a:gd name="T91" fmla="*/ 36 h 43"/>
                <a:gd name="T92" fmla="*/ 130 w 132"/>
                <a:gd name="T93" fmla="*/ 21 h 43"/>
                <a:gd name="T94" fmla="*/ 101 w 132"/>
                <a:gd name="T95" fmla="*/ 24 h 43"/>
                <a:gd name="T96" fmla="*/ 85 w 132"/>
                <a:gd name="T97" fmla="*/ 27 h 43"/>
                <a:gd name="T98" fmla="*/ 85 w 132"/>
                <a:gd name="T99" fmla="*/ 31 h 43"/>
                <a:gd name="T100" fmla="*/ 86 w 132"/>
                <a:gd name="T101" fmla="*/ 31 h 43"/>
                <a:gd name="T102" fmla="*/ 102 w 132"/>
                <a:gd name="T103" fmla="*/ 29 h 43"/>
                <a:gd name="T104" fmla="*/ 104 w 132"/>
                <a:gd name="T105" fmla="*/ 26 h 43"/>
                <a:gd name="T106" fmla="*/ 102 w 132"/>
                <a:gd name="T107" fmla="*/ 9 h 43"/>
                <a:gd name="T108" fmla="*/ 84 w 132"/>
                <a:gd name="T109" fmla="*/ 11 h 43"/>
                <a:gd name="T110" fmla="*/ 86 w 132"/>
                <a:gd name="T111" fmla="*/ 13 h 43"/>
                <a:gd name="T112" fmla="*/ 102 w 132"/>
                <a:gd name="T113" fmla="*/ 14 h 43"/>
                <a:gd name="T114" fmla="*/ 104 w 132"/>
                <a:gd name="T1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43">
                  <a:moveTo>
                    <a:pt x="54" y="22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1"/>
                    <a:pt x="46" y="10"/>
                    <a:pt x="44" y="10"/>
                  </a:cubicBezTo>
                  <a:cubicBezTo>
                    <a:pt x="43" y="10"/>
                    <a:pt x="42" y="11"/>
                    <a:pt x="42" y="1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8" y="23"/>
                    <a:pt x="28" y="25"/>
                  </a:cubicBezTo>
                  <a:cubicBezTo>
                    <a:pt x="28" y="26"/>
                    <a:pt x="29" y="26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8"/>
                    <a:pt x="41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4" y="39"/>
                    <a:pt x="45" y="39"/>
                    <a:pt x="45" y="3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7"/>
                    <a:pt x="57" y="26"/>
                    <a:pt x="57" y="25"/>
                  </a:cubicBezTo>
                  <a:cubicBezTo>
                    <a:pt x="57" y="23"/>
                    <a:pt x="56" y="22"/>
                    <a:pt x="54" y="22"/>
                  </a:cubicBezTo>
                  <a:close/>
                  <a:moveTo>
                    <a:pt x="79" y="34"/>
                  </a:moveTo>
                  <a:cubicBezTo>
                    <a:pt x="73" y="34"/>
                    <a:pt x="73" y="34"/>
                    <a:pt x="73" y="3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2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4" y="1"/>
                    <a:pt x="74" y="1"/>
                    <a:pt x="73" y="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1"/>
                    <a:pt x="63" y="12"/>
                    <a:pt x="63" y="12"/>
                  </a:cubicBezTo>
                  <a:cubicBezTo>
                    <a:pt x="63" y="13"/>
                    <a:pt x="63" y="14"/>
                    <a:pt x="64" y="14"/>
                  </a:cubicBezTo>
                  <a:cubicBezTo>
                    <a:pt x="64" y="15"/>
                    <a:pt x="65" y="15"/>
                    <a:pt x="65" y="15"/>
                  </a:cubicBezTo>
                  <a:cubicBezTo>
                    <a:pt x="66" y="15"/>
                    <a:pt x="66" y="15"/>
                    <a:pt x="67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5"/>
                    <a:pt x="59" y="35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8"/>
                    <a:pt x="59" y="38"/>
                    <a:pt x="60" y="39"/>
                  </a:cubicBezTo>
                  <a:cubicBezTo>
                    <a:pt x="60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0" y="38"/>
                    <a:pt x="81" y="37"/>
                    <a:pt x="81" y="36"/>
                  </a:cubicBezTo>
                  <a:cubicBezTo>
                    <a:pt x="81" y="35"/>
                    <a:pt x="80" y="34"/>
                    <a:pt x="79" y="34"/>
                  </a:cubicBez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8" y="6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8"/>
                    <a:pt x="6" y="19"/>
                    <a:pt x="7" y="19"/>
                  </a:cubicBezTo>
                  <a:cubicBezTo>
                    <a:pt x="7" y="19"/>
                    <a:pt x="8" y="19"/>
                    <a:pt x="8" y="1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9"/>
                    <a:pt x="0" y="41"/>
                  </a:cubicBezTo>
                  <a:cubicBezTo>
                    <a:pt x="0" y="42"/>
                    <a:pt x="1" y="42"/>
                    <a:pt x="2" y="43"/>
                  </a:cubicBezTo>
                  <a:cubicBezTo>
                    <a:pt x="2" y="43"/>
                    <a:pt x="2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39"/>
                    <a:pt x="21" y="38"/>
                    <a:pt x="20" y="38"/>
                  </a:cubicBezTo>
                  <a:close/>
                  <a:moveTo>
                    <a:pt x="130" y="21"/>
                  </a:moveTo>
                  <a:cubicBezTo>
                    <a:pt x="132" y="17"/>
                    <a:pt x="132" y="13"/>
                    <a:pt x="131" y="10"/>
                  </a:cubicBezTo>
                  <a:cubicBezTo>
                    <a:pt x="130" y="6"/>
                    <a:pt x="128" y="4"/>
                    <a:pt x="124" y="2"/>
                  </a:cubicBezTo>
                  <a:cubicBezTo>
                    <a:pt x="122" y="0"/>
                    <a:pt x="119" y="0"/>
                    <a:pt x="117" y="0"/>
                  </a:cubicBezTo>
                  <a:cubicBezTo>
                    <a:pt x="115" y="0"/>
                    <a:pt x="113" y="0"/>
                    <a:pt x="112" y="1"/>
                  </a:cubicBezTo>
                  <a:cubicBezTo>
                    <a:pt x="109" y="2"/>
                    <a:pt x="107" y="5"/>
                    <a:pt x="107" y="7"/>
                  </a:cubicBezTo>
                  <a:cubicBezTo>
                    <a:pt x="106" y="8"/>
                    <a:pt x="106" y="9"/>
                    <a:pt x="106" y="9"/>
                  </a:cubicBezTo>
                  <a:cubicBezTo>
                    <a:pt x="106" y="9"/>
                    <a:pt x="106" y="10"/>
                    <a:pt x="106" y="11"/>
                  </a:cubicBezTo>
                  <a:cubicBezTo>
                    <a:pt x="106" y="11"/>
                    <a:pt x="107" y="11"/>
                    <a:pt x="107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9" y="12"/>
                    <a:pt x="110" y="11"/>
                    <a:pt x="110" y="10"/>
                  </a:cubicBezTo>
                  <a:cubicBezTo>
                    <a:pt x="110" y="9"/>
                    <a:pt x="111" y="9"/>
                    <a:pt x="111" y="9"/>
                  </a:cubicBezTo>
                  <a:cubicBezTo>
                    <a:pt x="111" y="8"/>
                    <a:pt x="112" y="6"/>
                    <a:pt x="114" y="5"/>
                  </a:cubicBezTo>
                  <a:cubicBezTo>
                    <a:pt x="115" y="5"/>
                    <a:pt x="116" y="4"/>
                    <a:pt x="117" y="4"/>
                  </a:cubicBezTo>
                  <a:cubicBezTo>
                    <a:pt x="118" y="4"/>
                    <a:pt x="120" y="5"/>
                    <a:pt x="122" y="6"/>
                  </a:cubicBezTo>
                  <a:cubicBezTo>
                    <a:pt x="125" y="7"/>
                    <a:pt x="126" y="9"/>
                    <a:pt x="127" y="11"/>
                  </a:cubicBezTo>
                  <a:cubicBezTo>
                    <a:pt x="128" y="13"/>
                    <a:pt x="127" y="16"/>
                    <a:pt x="126" y="19"/>
                  </a:cubicBezTo>
                  <a:cubicBezTo>
                    <a:pt x="123" y="25"/>
                    <a:pt x="116" y="30"/>
                    <a:pt x="107" y="32"/>
                  </a:cubicBezTo>
                  <a:cubicBezTo>
                    <a:pt x="106" y="32"/>
                    <a:pt x="105" y="33"/>
                    <a:pt x="105" y="34"/>
                  </a:cubicBezTo>
                  <a:cubicBezTo>
                    <a:pt x="105" y="35"/>
                    <a:pt x="105" y="36"/>
                    <a:pt x="106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7" y="40"/>
                    <a:pt x="127" y="40"/>
                    <a:pt x="128" y="39"/>
                  </a:cubicBezTo>
                  <a:cubicBezTo>
                    <a:pt x="128" y="38"/>
                    <a:pt x="128" y="38"/>
                    <a:pt x="127" y="37"/>
                  </a:cubicBezTo>
                  <a:cubicBezTo>
                    <a:pt x="127" y="36"/>
                    <a:pt x="127" y="36"/>
                    <a:pt x="126" y="36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23" y="31"/>
                    <a:pt x="128" y="26"/>
                    <a:pt x="130" y="21"/>
                  </a:cubicBezTo>
                  <a:close/>
                  <a:moveTo>
                    <a:pt x="102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7"/>
                    <a:pt x="83" y="28"/>
                    <a:pt x="84" y="29"/>
                  </a:cubicBezTo>
                  <a:cubicBezTo>
                    <a:pt x="84" y="30"/>
                    <a:pt x="84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4" y="27"/>
                    <a:pt x="104" y="26"/>
                    <a:pt x="104" y="26"/>
                  </a:cubicBezTo>
                  <a:cubicBezTo>
                    <a:pt x="104" y="25"/>
                    <a:pt x="103" y="24"/>
                    <a:pt x="102" y="24"/>
                  </a:cubicBezTo>
                  <a:close/>
                  <a:moveTo>
                    <a:pt x="102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9"/>
                    <a:pt x="84" y="11"/>
                  </a:cubicBezTo>
                  <a:cubicBezTo>
                    <a:pt x="84" y="12"/>
                    <a:pt x="85" y="12"/>
                    <a:pt x="85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3" y="14"/>
                    <a:pt x="104" y="13"/>
                    <a:pt x="104" y="12"/>
                  </a:cubicBezTo>
                  <a:cubicBezTo>
                    <a:pt x="104" y="11"/>
                    <a:pt x="104" y="10"/>
                    <a:pt x="104" y="10"/>
                  </a:cubicBezTo>
                  <a:cubicBezTo>
                    <a:pt x="103" y="10"/>
                    <a:pt x="103" y="9"/>
                    <a:pt x="102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3" name="Freeform 170"/>
            <p:cNvSpPr/>
            <p:nvPr/>
          </p:nvSpPr>
          <p:spPr bwMode="auto">
            <a:xfrm>
              <a:off x="3673476" y="5551488"/>
              <a:ext cx="509588" cy="46038"/>
            </a:xfrm>
            <a:custGeom>
              <a:avLst/>
              <a:gdLst>
                <a:gd name="T0" fmla="*/ 0 w 188"/>
                <a:gd name="T1" fmla="*/ 7 h 17"/>
                <a:gd name="T2" fmla="*/ 10 w 188"/>
                <a:gd name="T3" fmla="*/ 17 h 17"/>
                <a:gd name="T4" fmla="*/ 177 w 188"/>
                <a:gd name="T5" fmla="*/ 17 h 17"/>
                <a:gd name="T6" fmla="*/ 188 w 188"/>
                <a:gd name="T7" fmla="*/ 7 h 17"/>
                <a:gd name="T8" fmla="*/ 188 w 188"/>
                <a:gd name="T9" fmla="*/ 0 h 17"/>
                <a:gd name="T10" fmla="*/ 0 w 188"/>
                <a:gd name="T11" fmla="*/ 0 h 17"/>
                <a:gd name="T12" fmla="*/ 0 w 188"/>
                <a:gd name="T13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7">
                  <a:moveTo>
                    <a:pt x="0" y="7"/>
                  </a:moveTo>
                  <a:cubicBezTo>
                    <a:pt x="0" y="12"/>
                    <a:pt x="5" y="17"/>
                    <a:pt x="10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83" y="17"/>
                    <a:pt x="188" y="12"/>
                    <a:pt x="188" y="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76261" y="5153355"/>
            <a:ext cx="437723" cy="454452"/>
            <a:chOff x="3001963" y="5218113"/>
            <a:chExt cx="498475" cy="517525"/>
          </a:xfrm>
        </p:grpSpPr>
        <p:sp>
          <p:nvSpPr>
            <p:cNvPr id="581" name="Freeform 171"/>
            <p:cNvSpPr>
              <a:spLocks noEditPoints="1"/>
            </p:cNvSpPr>
            <p:nvPr/>
          </p:nvSpPr>
          <p:spPr bwMode="auto">
            <a:xfrm>
              <a:off x="3001963" y="5218113"/>
              <a:ext cx="498475" cy="517525"/>
            </a:xfrm>
            <a:custGeom>
              <a:avLst/>
              <a:gdLst>
                <a:gd name="T0" fmla="*/ 174 w 184"/>
                <a:gd name="T1" fmla="*/ 58 h 191"/>
                <a:gd name="T2" fmla="*/ 150 w 184"/>
                <a:gd name="T3" fmla="*/ 26 h 191"/>
                <a:gd name="T4" fmla="*/ 73 w 184"/>
                <a:gd name="T5" fmla="*/ 3 h 191"/>
                <a:gd name="T6" fmla="*/ 24 w 184"/>
                <a:gd name="T7" fmla="*/ 20 h 191"/>
                <a:gd name="T8" fmla="*/ 8 w 184"/>
                <a:gd name="T9" fmla="*/ 76 h 191"/>
                <a:gd name="T10" fmla="*/ 70 w 184"/>
                <a:gd name="T11" fmla="*/ 122 h 191"/>
                <a:gd name="T12" fmla="*/ 58 w 184"/>
                <a:gd name="T13" fmla="*/ 173 h 191"/>
                <a:gd name="T14" fmla="*/ 104 w 184"/>
                <a:gd name="T15" fmla="*/ 189 h 191"/>
                <a:gd name="T16" fmla="*/ 160 w 184"/>
                <a:gd name="T17" fmla="*/ 160 h 191"/>
                <a:gd name="T18" fmla="*/ 174 w 184"/>
                <a:gd name="T19" fmla="*/ 58 h 191"/>
                <a:gd name="T20" fmla="*/ 100 w 184"/>
                <a:gd name="T21" fmla="*/ 176 h 191"/>
                <a:gd name="T22" fmla="*/ 76 w 184"/>
                <a:gd name="T23" fmla="*/ 155 h 191"/>
                <a:gd name="T24" fmla="*/ 102 w 184"/>
                <a:gd name="T25" fmla="*/ 136 h 191"/>
                <a:gd name="T26" fmla="*/ 126 w 184"/>
                <a:gd name="T27" fmla="*/ 157 h 191"/>
                <a:gd name="T28" fmla="*/ 100 w 184"/>
                <a:gd name="T29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91">
                  <a:moveTo>
                    <a:pt x="174" y="58"/>
                  </a:moveTo>
                  <a:cubicBezTo>
                    <a:pt x="170" y="45"/>
                    <a:pt x="161" y="34"/>
                    <a:pt x="150" y="26"/>
                  </a:cubicBezTo>
                  <a:cubicBezTo>
                    <a:pt x="130" y="9"/>
                    <a:pt x="100" y="0"/>
                    <a:pt x="73" y="3"/>
                  </a:cubicBezTo>
                  <a:cubicBezTo>
                    <a:pt x="65" y="3"/>
                    <a:pt x="39" y="7"/>
                    <a:pt x="24" y="20"/>
                  </a:cubicBezTo>
                  <a:cubicBezTo>
                    <a:pt x="6" y="35"/>
                    <a:pt x="0" y="61"/>
                    <a:pt x="8" y="76"/>
                  </a:cubicBezTo>
                  <a:cubicBezTo>
                    <a:pt x="23" y="104"/>
                    <a:pt x="66" y="102"/>
                    <a:pt x="70" y="122"/>
                  </a:cubicBezTo>
                  <a:cubicBezTo>
                    <a:pt x="74" y="145"/>
                    <a:pt x="47" y="148"/>
                    <a:pt x="58" y="173"/>
                  </a:cubicBezTo>
                  <a:cubicBezTo>
                    <a:pt x="65" y="189"/>
                    <a:pt x="90" y="191"/>
                    <a:pt x="104" y="189"/>
                  </a:cubicBezTo>
                  <a:cubicBezTo>
                    <a:pt x="126" y="187"/>
                    <a:pt x="146" y="178"/>
                    <a:pt x="160" y="160"/>
                  </a:cubicBezTo>
                  <a:cubicBezTo>
                    <a:pt x="180" y="134"/>
                    <a:pt x="184" y="89"/>
                    <a:pt x="174" y="58"/>
                  </a:cubicBezTo>
                  <a:close/>
                  <a:moveTo>
                    <a:pt x="100" y="176"/>
                  </a:moveTo>
                  <a:cubicBezTo>
                    <a:pt x="86" y="175"/>
                    <a:pt x="75" y="166"/>
                    <a:pt x="76" y="155"/>
                  </a:cubicBezTo>
                  <a:cubicBezTo>
                    <a:pt x="76" y="144"/>
                    <a:pt x="88" y="136"/>
                    <a:pt x="102" y="136"/>
                  </a:cubicBezTo>
                  <a:cubicBezTo>
                    <a:pt x="116" y="137"/>
                    <a:pt x="127" y="146"/>
                    <a:pt x="126" y="157"/>
                  </a:cubicBezTo>
                  <a:cubicBezTo>
                    <a:pt x="126" y="168"/>
                    <a:pt x="114" y="176"/>
                    <a:pt x="100" y="17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2" name="Oval 172"/>
            <p:cNvSpPr>
              <a:spLocks noChangeArrowheads="1"/>
            </p:cNvSpPr>
            <p:nvPr/>
          </p:nvSpPr>
          <p:spPr bwMode="auto">
            <a:xfrm>
              <a:off x="3051176" y="5334001"/>
              <a:ext cx="88900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3" name="Oval 173"/>
            <p:cNvSpPr>
              <a:spLocks noChangeArrowheads="1"/>
            </p:cNvSpPr>
            <p:nvPr/>
          </p:nvSpPr>
          <p:spPr bwMode="auto">
            <a:xfrm>
              <a:off x="3149601" y="5257801"/>
              <a:ext cx="88900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4" name="Oval 174"/>
            <p:cNvSpPr>
              <a:spLocks noChangeArrowheads="1"/>
            </p:cNvSpPr>
            <p:nvPr/>
          </p:nvSpPr>
          <p:spPr bwMode="auto">
            <a:xfrm>
              <a:off x="3276601" y="5283201"/>
              <a:ext cx="88900" cy="889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5" name="Oval 175"/>
            <p:cNvSpPr>
              <a:spLocks noChangeArrowheads="1"/>
            </p:cNvSpPr>
            <p:nvPr/>
          </p:nvSpPr>
          <p:spPr bwMode="auto">
            <a:xfrm>
              <a:off x="3360738" y="5372101"/>
              <a:ext cx="92075" cy="920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6" name="Oval 176"/>
            <p:cNvSpPr>
              <a:spLocks noChangeArrowheads="1"/>
            </p:cNvSpPr>
            <p:nvPr/>
          </p:nvSpPr>
          <p:spPr bwMode="auto">
            <a:xfrm>
              <a:off x="3360738" y="5491163"/>
              <a:ext cx="92075" cy="889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69628" y="5167295"/>
            <a:ext cx="446088" cy="427966"/>
            <a:chOff x="2320926" y="5233988"/>
            <a:chExt cx="508000" cy="487363"/>
          </a:xfrm>
        </p:grpSpPr>
        <p:sp>
          <p:nvSpPr>
            <p:cNvPr id="576" name="Freeform 177"/>
            <p:cNvSpPr/>
            <p:nvPr/>
          </p:nvSpPr>
          <p:spPr bwMode="auto">
            <a:xfrm>
              <a:off x="2320926" y="5233988"/>
              <a:ext cx="508000" cy="487363"/>
            </a:xfrm>
            <a:custGeom>
              <a:avLst/>
              <a:gdLst>
                <a:gd name="T0" fmla="*/ 89 w 188"/>
                <a:gd name="T1" fmla="*/ 3 h 180"/>
                <a:gd name="T2" fmla="*/ 94 w 188"/>
                <a:gd name="T3" fmla="*/ 0 h 180"/>
                <a:gd name="T4" fmla="*/ 99 w 188"/>
                <a:gd name="T5" fmla="*/ 3 h 180"/>
                <a:gd name="T6" fmla="*/ 125 w 188"/>
                <a:gd name="T7" fmla="*/ 56 h 180"/>
                <a:gd name="T8" fmla="*/ 183 w 188"/>
                <a:gd name="T9" fmla="*/ 65 h 180"/>
                <a:gd name="T10" fmla="*/ 187 w 188"/>
                <a:gd name="T11" fmla="*/ 68 h 180"/>
                <a:gd name="T12" fmla="*/ 186 w 188"/>
                <a:gd name="T13" fmla="*/ 74 h 180"/>
                <a:gd name="T14" fmla="*/ 144 w 188"/>
                <a:gd name="T15" fmla="*/ 115 h 180"/>
                <a:gd name="T16" fmla="*/ 154 w 188"/>
                <a:gd name="T17" fmla="*/ 173 h 180"/>
                <a:gd name="T18" fmla="*/ 152 w 188"/>
                <a:gd name="T19" fmla="*/ 178 h 180"/>
                <a:gd name="T20" fmla="*/ 146 w 188"/>
                <a:gd name="T21" fmla="*/ 179 h 180"/>
                <a:gd name="T22" fmla="*/ 94 w 188"/>
                <a:gd name="T23" fmla="*/ 151 h 180"/>
                <a:gd name="T24" fmla="*/ 42 w 188"/>
                <a:gd name="T25" fmla="*/ 179 h 180"/>
                <a:gd name="T26" fmla="*/ 36 w 188"/>
                <a:gd name="T27" fmla="*/ 178 h 180"/>
                <a:gd name="T28" fmla="*/ 34 w 188"/>
                <a:gd name="T29" fmla="*/ 173 h 180"/>
                <a:gd name="T30" fmla="*/ 44 w 188"/>
                <a:gd name="T31" fmla="*/ 115 h 180"/>
                <a:gd name="T32" fmla="*/ 2 w 188"/>
                <a:gd name="T33" fmla="*/ 74 h 180"/>
                <a:gd name="T34" fmla="*/ 0 w 188"/>
                <a:gd name="T35" fmla="*/ 68 h 180"/>
                <a:gd name="T36" fmla="*/ 5 w 188"/>
                <a:gd name="T37" fmla="*/ 65 h 180"/>
                <a:gd name="T38" fmla="*/ 63 w 188"/>
                <a:gd name="T39" fmla="*/ 56 h 180"/>
                <a:gd name="T40" fmla="*/ 89 w 188"/>
                <a:gd name="T41" fmla="*/ 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0">
                  <a:moveTo>
                    <a:pt x="89" y="3"/>
                  </a:moveTo>
                  <a:cubicBezTo>
                    <a:pt x="90" y="2"/>
                    <a:pt x="92" y="0"/>
                    <a:pt x="94" y="0"/>
                  </a:cubicBezTo>
                  <a:cubicBezTo>
                    <a:pt x="96" y="0"/>
                    <a:pt x="98" y="2"/>
                    <a:pt x="99" y="3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5" y="65"/>
                    <a:pt x="187" y="66"/>
                    <a:pt x="187" y="68"/>
                  </a:cubicBezTo>
                  <a:cubicBezTo>
                    <a:pt x="188" y="70"/>
                    <a:pt x="187" y="72"/>
                    <a:pt x="186" y="7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4" y="175"/>
                    <a:pt x="153" y="177"/>
                    <a:pt x="152" y="178"/>
                  </a:cubicBezTo>
                  <a:cubicBezTo>
                    <a:pt x="150" y="179"/>
                    <a:pt x="148" y="180"/>
                    <a:pt x="146" y="179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0" y="180"/>
                    <a:pt x="38" y="180"/>
                    <a:pt x="36" y="178"/>
                  </a:cubicBezTo>
                  <a:cubicBezTo>
                    <a:pt x="34" y="177"/>
                    <a:pt x="34" y="175"/>
                    <a:pt x="34" y="17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2"/>
                    <a:pt x="0" y="70"/>
                    <a:pt x="0" y="68"/>
                  </a:cubicBezTo>
                  <a:cubicBezTo>
                    <a:pt x="1" y="66"/>
                    <a:pt x="3" y="65"/>
                    <a:pt x="5" y="65"/>
                  </a:cubicBezTo>
                  <a:cubicBezTo>
                    <a:pt x="63" y="56"/>
                    <a:pt x="63" y="56"/>
                    <a:pt x="63" y="56"/>
                  </a:cubicBezTo>
                  <a:lnTo>
                    <a:pt x="89" y="3"/>
                  </a:ln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7" name="Oval 178"/>
            <p:cNvSpPr>
              <a:spLocks noChangeArrowheads="1"/>
            </p:cNvSpPr>
            <p:nvPr/>
          </p:nvSpPr>
          <p:spPr bwMode="auto">
            <a:xfrm>
              <a:off x="2470151" y="5422901"/>
              <a:ext cx="55563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8" name="Oval 179"/>
            <p:cNvSpPr>
              <a:spLocks noChangeArrowheads="1"/>
            </p:cNvSpPr>
            <p:nvPr/>
          </p:nvSpPr>
          <p:spPr bwMode="auto">
            <a:xfrm>
              <a:off x="2620963" y="5422901"/>
              <a:ext cx="57150" cy="571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9" name="Freeform 180"/>
            <p:cNvSpPr/>
            <p:nvPr/>
          </p:nvSpPr>
          <p:spPr bwMode="auto">
            <a:xfrm>
              <a:off x="2525713" y="5475288"/>
              <a:ext cx="98425" cy="47625"/>
            </a:xfrm>
            <a:custGeom>
              <a:avLst/>
              <a:gdLst>
                <a:gd name="T0" fmla="*/ 36 w 36"/>
                <a:gd name="T1" fmla="*/ 18 h 18"/>
                <a:gd name="T2" fmla="*/ 32 w 36"/>
                <a:gd name="T3" fmla="*/ 18 h 18"/>
                <a:gd name="T4" fmla="*/ 18 w 36"/>
                <a:gd name="T5" fmla="*/ 4 h 18"/>
                <a:gd name="T6" fmla="*/ 4 w 36"/>
                <a:gd name="T7" fmla="*/ 18 h 18"/>
                <a:gd name="T8" fmla="*/ 0 w 36"/>
                <a:gd name="T9" fmla="*/ 18 h 18"/>
                <a:gd name="T10" fmla="*/ 18 w 36"/>
                <a:gd name="T11" fmla="*/ 0 h 18"/>
                <a:gd name="T12" fmla="*/ 36 w 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ubicBezTo>
                    <a:pt x="10" y="4"/>
                    <a:pt x="4" y="1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0" name="Freeform 181"/>
            <p:cNvSpPr/>
            <p:nvPr/>
          </p:nvSpPr>
          <p:spPr bwMode="auto">
            <a:xfrm>
              <a:off x="2490788" y="5522913"/>
              <a:ext cx="168275" cy="71438"/>
            </a:xfrm>
            <a:custGeom>
              <a:avLst/>
              <a:gdLst>
                <a:gd name="T0" fmla="*/ 31 w 62"/>
                <a:gd name="T1" fmla="*/ 26 h 26"/>
                <a:gd name="T2" fmla="*/ 0 w 62"/>
                <a:gd name="T3" fmla="*/ 0 h 26"/>
                <a:gd name="T4" fmla="*/ 4 w 62"/>
                <a:gd name="T5" fmla="*/ 0 h 26"/>
                <a:gd name="T6" fmla="*/ 31 w 62"/>
                <a:gd name="T7" fmla="*/ 22 h 26"/>
                <a:gd name="T8" fmla="*/ 58 w 62"/>
                <a:gd name="T9" fmla="*/ 0 h 26"/>
                <a:gd name="T10" fmla="*/ 62 w 62"/>
                <a:gd name="T11" fmla="*/ 0 h 26"/>
                <a:gd name="T12" fmla="*/ 31 w 6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6">
                  <a:moveTo>
                    <a:pt x="31" y="26"/>
                  </a:moveTo>
                  <a:cubicBezTo>
                    <a:pt x="14" y="26"/>
                    <a:pt x="0" y="1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16" y="22"/>
                    <a:pt x="31" y="22"/>
                  </a:cubicBezTo>
                  <a:cubicBezTo>
                    <a:pt x="46" y="22"/>
                    <a:pt x="58" y="12"/>
                    <a:pt x="5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4"/>
                    <a:pt x="48" y="26"/>
                    <a:pt x="31" y="2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10393" y="5157538"/>
            <a:ext cx="398691" cy="450270"/>
            <a:chOff x="1671638" y="5222876"/>
            <a:chExt cx="454025" cy="512763"/>
          </a:xfrm>
        </p:grpSpPr>
        <p:sp>
          <p:nvSpPr>
            <p:cNvPr id="552" name="Freeform 182"/>
            <p:cNvSpPr/>
            <p:nvPr/>
          </p:nvSpPr>
          <p:spPr bwMode="auto">
            <a:xfrm>
              <a:off x="1727201" y="5284788"/>
              <a:ext cx="60325" cy="68263"/>
            </a:xfrm>
            <a:custGeom>
              <a:avLst/>
              <a:gdLst>
                <a:gd name="T0" fmla="*/ 38 w 38"/>
                <a:gd name="T1" fmla="*/ 33 h 43"/>
                <a:gd name="T2" fmla="*/ 26 w 38"/>
                <a:gd name="T3" fmla="*/ 43 h 43"/>
                <a:gd name="T4" fmla="*/ 0 w 38"/>
                <a:gd name="T5" fmla="*/ 11 h 43"/>
                <a:gd name="T6" fmla="*/ 14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26" y="43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3" name="Freeform 183"/>
            <p:cNvSpPr/>
            <p:nvPr/>
          </p:nvSpPr>
          <p:spPr bwMode="auto">
            <a:xfrm>
              <a:off x="2009776" y="5284788"/>
              <a:ext cx="61913" cy="68263"/>
            </a:xfrm>
            <a:custGeom>
              <a:avLst/>
              <a:gdLst>
                <a:gd name="T0" fmla="*/ 0 w 39"/>
                <a:gd name="T1" fmla="*/ 33 h 43"/>
                <a:gd name="T2" fmla="*/ 13 w 39"/>
                <a:gd name="T3" fmla="*/ 43 h 43"/>
                <a:gd name="T4" fmla="*/ 39 w 39"/>
                <a:gd name="T5" fmla="*/ 11 h 43"/>
                <a:gd name="T6" fmla="*/ 25 w 39"/>
                <a:gd name="T7" fmla="*/ 0 h 43"/>
                <a:gd name="T8" fmla="*/ 0 w 39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3">
                  <a:moveTo>
                    <a:pt x="0" y="33"/>
                  </a:moveTo>
                  <a:lnTo>
                    <a:pt x="13" y="43"/>
                  </a:lnTo>
                  <a:lnTo>
                    <a:pt x="39" y="11"/>
                  </a:lnTo>
                  <a:lnTo>
                    <a:pt x="25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4" name="Freeform 184"/>
            <p:cNvSpPr/>
            <p:nvPr/>
          </p:nvSpPr>
          <p:spPr bwMode="auto">
            <a:xfrm>
              <a:off x="1671638" y="5222876"/>
              <a:ext cx="128588" cy="130175"/>
            </a:xfrm>
            <a:custGeom>
              <a:avLst/>
              <a:gdLst>
                <a:gd name="T0" fmla="*/ 26 w 48"/>
                <a:gd name="T1" fmla="*/ 0 h 48"/>
                <a:gd name="T2" fmla="*/ 0 w 48"/>
                <a:gd name="T3" fmla="*/ 27 h 48"/>
                <a:gd name="T4" fmla="*/ 9 w 48"/>
                <a:gd name="T5" fmla="*/ 48 h 48"/>
                <a:gd name="T6" fmla="*/ 48 w 48"/>
                <a:gd name="T7" fmla="*/ 14 h 48"/>
                <a:gd name="T8" fmla="*/ 26 w 48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6" y="0"/>
                  </a:moveTo>
                  <a:cubicBezTo>
                    <a:pt x="11" y="0"/>
                    <a:pt x="0" y="12"/>
                    <a:pt x="0" y="27"/>
                  </a:cubicBezTo>
                  <a:cubicBezTo>
                    <a:pt x="0" y="35"/>
                    <a:pt x="3" y="43"/>
                    <a:pt x="9" y="48"/>
                  </a:cubicBezTo>
                  <a:cubicBezTo>
                    <a:pt x="19" y="38"/>
                    <a:pt x="37" y="22"/>
                    <a:pt x="48" y="14"/>
                  </a:cubicBezTo>
                  <a:cubicBezTo>
                    <a:pt x="44" y="6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5" name="Freeform 185"/>
            <p:cNvSpPr/>
            <p:nvPr/>
          </p:nvSpPr>
          <p:spPr bwMode="auto">
            <a:xfrm>
              <a:off x="1992313" y="5222876"/>
              <a:ext cx="133350" cy="127000"/>
            </a:xfrm>
            <a:custGeom>
              <a:avLst/>
              <a:gdLst>
                <a:gd name="T0" fmla="*/ 23 w 49"/>
                <a:gd name="T1" fmla="*/ 0 h 47"/>
                <a:gd name="T2" fmla="*/ 49 w 49"/>
                <a:gd name="T3" fmla="*/ 27 h 47"/>
                <a:gd name="T4" fmla="*/ 40 w 49"/>
                <a:gd name="T5" fmla="*/ 47 h 47"/>
                <a:gd name="T6" fmla="*/ 0 w 49"/>
                <a:gd name="T7" fmla="*/ 14 h 47"/>
                <a:gd name="T8" fmla="*/ 23 w 4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0"/>
                  </a:moveTo>
                  <a:cubicBezTo>
                    <a:pt x="37" y="0"/>
                    <a:pt x="49" y="12"/>
                    <a:pt x="49" y="27"/>
                  </a:cubicBezTo>
                  <a:cubicBezTo>
                    <a:pt x="49" y="35"/>
                    <a:pt x="46" y="42"/>
                    <a:pt x="40" y="47"/>
                  </a:cubicBezTo>
                  <a:cubicBezTo>
                    <a:pt x="29" y="38"/>
                    <a:pt x="12" y="22"/>
                    <a:pt x="0" y="14"/>
                  </a:cubicBezTo>
                  <a:cubicBezTo>
                    <a:pt x="5" y="6"/>
                    <a:pt x="13" y="0"/>
                    <a:pt x="2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6" name="Rectangle 186"/>
            <p:cNvSpPr>
              <a:spLocks noChangeArrowheads="1"/>
            </p:cNvSpPr>
            <p:nvPr/>
          </p:nvSpPr>
          <p:spPr bwMode="auto">
            <a:xfrm>
              <a:off x="1884363" y="5233988"/>
              <a:ext cx="25400" cy="46038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7" name="Freeform 187"/>
            <p:cNvSpPr/>
            <p:nvPr/>
          </p:nvSpPr>
          <p:spPr bwMode="auto">
            <a:xfrm>
              <a:off x="1836738" y="5222876"/>
              <a:ext cx="123825" cy="19050"/>
            </a:xfrm>
            <a:custGeom>
              <a:avLst/>
              <a:gdLst>
                <a:gd name="T0" fmla="*/ 46 w 46"/>
                <a:gd name="T1" fmla="*/ 4 h 7"/>
                <a:gd name="T2" fmla="*/ 42 w 46"/>
                <a:gd name="T3" fmla="*/ 7 h 7"/>
                <a:gd name="T4" fmla="*/ 4 w 46"/>
                <a:gd name="T5" fmla="*/ 7 h 7"/>
                <a:gd name="T6" fmla="*/ 0 w 46"/>
                <a:gd name="T7" fmla="*/ 4 h 7"/>
                <a:gd name="T8" fmla="*/ 0 w 46"/>
                <a:gd name="T9" fmla="*/ 4 h 7"/>
                <a:gd name="T10" fmla="*/ 4 w 46"/>
                <a:gd name="T11" fmla="*/ 0 h 7"/>
                <a:gd name="T12" fmla="*/ 42 w 46"/>
                <a:gd name="T13" fmla="*/ 0 h 7"/>
                <a:gd name="T14" fmla="*/ 46 w 46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7">
                  <a:moveTo>
                    <a:pt x="46" y="4"/>
                  </a:moveTo>
                  <a:cubicBezTo>
                    <a:pt x="46" y="6"/>
                    <a:pt x="44" y="7"/>
                    <a:pt x="4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8" name="Freeform 188"/>
            <p:cNvSpPr/>
            <p:nvPr/>
          </p:nvSpPr>
          <p:spPr bwMode="auto">
            <a:xfrm>
              <a:off x="1738313" y="5572126"/>
              <a:ext cx="111125" cy="163513"/>
            </a:xfrm>
            <a:custGeom>
              <a:avLst/>
              <a:gdLst>
                <a:gd name="T0" fmla="*/ 12 w 41"/>
                <a:gd name="T1" fmla="*/ 56 h 60"/>
                <a:gd name="T2" fmla="*/ 4 w 41"/>
                <a:gd name="T3" fmla="*/ 58 h 60"/>
                <a:gd name="T4" fmla="*/ 4 w 41"/>
                <a:gd name="T5" fmla="*/ 58 h 60"/>
                <a:gd name="T6" fmla="*/ 2 w 41"/>
                <a:gd name="T7" fmla="*/ 49 h 60"/>
                <a:gd name="T8" fmla="*/ 29 w 41"/>
                <a:gd name="T9" fmla="*/ 4 h 60"/>
                <a:gd name="T10" fmla="*/ 37 w 41"/>
                <a:gd name="T11" fmla="*/ 1 h 60"/>
                <a:gd name="T12" fmla="*/ 37 w 41"/>
                <a:gd name="T13" fmla="*/ 1 h 60"/>
                <a:gd name="T14" fmla="*/ 39 w 41"/>
                <a:gd name="T15" fmla="*/ 10 h 60"/>
                <a:gd name="T16" fmla="*/ 12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12" y="56"/>
                  </a:moveTo>
                  <a:cubicBezTo>
                    <a:pt x="10" y="59"/>
                    <a:pt x="7" y="60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" y="56"/>
                    <a:pt x="0" y="52"/>
                    <a:pt x="2" y="4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1"/>
                    <a:pt x="34" y="0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0" y="3"/>
                    <a:pt x="41" y="7"/>
                    <a:pt x="39" y="10"/>
                  </a:cubicBezTo>
                  <a:lnTo>
                    <a:pt x="12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9" name="Freeform 189"/>
            <p:cNvSpPr/>
            <p:nvPr/>
          </p:nvSpPr>
          <p:spPr bwMode="auto">
            <a:xfrm>
              <a:off x="1946276" y="5572126"/>
              <a:ext cx="111125" cy="163513"/>
            </a:xfrm>
            <a:custGeom>
              <a:avLst/>
              <a:gdLst>
                <a:gd name="T0" fmla="*/ 29 w 41"/>
                <a:gd name="T1" fmla="*/ 56 h 60"/>
                <a:gd name="T2" fmla="*/ 37 w 41"/>
                <a:gd name="T3" fmla="*/ 58 h 60"/>
                <a:gd name="T4" fmla="*/ 37 w 41"/>
                <a:gd name="T5" fmla="*/ 58 h 60"/>
                <a:gd name="T6" fmla="*/ 39 w 41"/>
                <a:gd name="T7" fmla="*/ 49 h 60"/>
                <a:gd name="T8" fmla="*/ 12 w 41"/>
                <a:gd name="T9" fmla="*/ 4 h 60"/>
                <a:gd name="T10" fmla="*/ 3 w 41"/>
                <a:gd name="T11" fmla="*/ 1 h 60"/>
                <a:gd name="T12" fmla="*/ 3 w 41"/>
                <a:gd name="T13" fmla="*/ 1 h 60"/>
                <a:gd name="T14" fmla="*/ 1 w 41"/>
                <a:gd name="T15" fmla="*/ 10 h 60"/>
                <a:gd name="T16" fmla="*/ 29 w 41"/>
                <a:gd name="T1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29" y="56"/>
                  </a:moveTo>
                  <a:cubicBezTo>
                    <a:pt x="30" y="59"/>
                    <a:pt x="34" y="60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40" y="56"/>
                    <a:pt x="41" y="52"/>
                    <a:pt x="39" y="4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3"/>
                    <a:pt x="0" y="7"/>
                    <a:pt x="1" y="10"/>
                  </a:cubicBezTo>
                  <a:lnTo>
                    <a:pt x="29" y="5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0" name="Oval 190"/>
            <p:cNvSpPr>
              <a:spLocks noChangeArrowheads="1"/>
            </p:cNvSpPr>
            <p:nvPr/>
          </p:nvSpPr>
          <p:spPr bwMode="auto">
            <a:xfrm>
              <a:off x="1687513" y="5273676"/>
              <a:ext cx="422275" cy="423863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1" name="Oval 191"/>
            <p:cNvSpPr>
              <a:spLocks noChangeArrowheads="1"/>
            </p:cNvSpPr>
            <p:nvPr/>
          </p:nvSpPr>
          <p:spPr bwMode="auto">
            <a:xfrm>
              <a:off x="1708151" y="5295901"/>
              <a:ext cx="376238" cy="37623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2" name="Freeform 192"/>
            <p:cNvSpPr/>
            <p:nvPr/>
          </p:nvSpPr>
          <p:spPr bwMode="auto">
            <a:xfrm>
              <a:off x="1735138" y="5491163"/>
              <a:ext cx="41275" cy="7938"/>
            </a:xfrm>
            <a:custGeom>
              <a:avLst/>
              <a:gdLst>
                <a:gd name="T0" fmla="*/ 1 w 15"/>
                <a:gd name="T1" fmla="*/ 3 h 3"/>
                <a:gd name="T2" fmla="*/ 0 w 15"/>
                <a:gd name="T3" fmla="*/ 1 h 3"/>
                <a:gd name="T4" fmla="*/ 0 w 15"/>
                <a:gd name="T5" fmla="*/ 1 h 3"/>
                <a:gd name="T6" fmla="*/ 1 w 15"/>
                <a:gd name="T7" fmla="*/ 0 h 3"/>
                <a:gd name="T8" fmla="*/ 1 w 15"/>
                <a:gd name="T9" fmla="*/ 0 h 3"/>
                <a:gd name="T10" fmla="*/ 13 w 15"/>
                <a:gd name="T11" fmla="*/ 0 h 3"/>
                <a:gd name="T12" fmla="*/ 15 w 15"/>
                <a:gd name="T13" fmla="*/ 1 h 3"/>
                <a:gd name="T14" fmla="*/ 15 w 15"/>
                <a:gd name="T15" fmla="*/ 1 h 3"/>
                <a:gd name="T16" fmla="*/ 13 w 15"/>
                <a:gd name="T17" fmla="*/ 3 h 3"/>
                <a:gd name="T18" fmla="*/ 13 w 15"/>
                <a:gd name="T19" fmla="*/ 3 h 3"/>
                <a:gd name="T20" fmla="*/ 1 w 15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3" name="Freeform 193"/>
            <p:cNvSpPr/>
            <p:nvPr/>
          </p:nvSpPr>
          <p:spPr bwMode="auto">
            <a:xfrm>
              <a:off x="2025651" y="5491163"/>
              <a:ext cx="34925" cy="7938"/>
            </a:xfrm>
            <a:custGeom>
              <a:avLst/>
              <a:gdLst>
                <a:gd name="T0" fmla="*/ 1 w 13"/>
                <a:gd name="T1" fmla="*/ 3 h 3"/>
                <a:gd name="T2" fmla="*/ 0 w 13"/>
                <a:gd name="T3" fmla="*/ 1 h 3"/>
                <a:gd name="T4" fmla="*/ 0 w 13"/>
                <a:gd name="T5" fmla="*/ 1 h 3"/>
                <a:gd name="T6" fmla="*/ 1 w 13"/>
                <a:gd name="T7" fmla="*/ 0 h 3"/>
                <a:gd name="T8" fmla="*/ 1 w 13"/>
                <a:gd name="T9" fmla="*/ 0 h 3"/>
                <a:gd name="T10" fmla="*/ 12 w 13"/>
                <a:gd name="T11" fmla="*/ 0 h 3"/>
                <a:gd name="T12" fmla="*/ 13 w 13"/>
                <a:gd name="T13" fmla="*/ 1 h 3"/>
                <a:gd name="T14" fmla="*/ 13 w 13"/>
                <a:gd name="T15" fmla="*/ 1 h 3"/>
                <a:gd name="T16" fmla="*/ 12 w 13"/>
                <a:gd name="T17" fmla="*/ 3 h 3"/>
                <a:gd name="T18" fmla="*/ 12 w 13"/>
                <a:gd name="T19" fmla="*/ 3 h 3"/>
                <a:gd name="T20" fmla="*/ 1 w 1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4" name="Freeform 194"/>
            <p:cNvSpPr/>
            <p:nvPr/>
          </p:nvSpPr>
          <p:spPr bwMode="auto">
            <a:xfrm>
              <a:off x="1892301" y="5314951"/>
              <a:ext cx="9525" cy="41275"/>
            </a:xfrm>
            <a:custGeom>
              <a:avLst/>
              <a:gdLst>
                <a:gd name="T0" fmla="*/ 0 w 3"/>
                <a:gd name="T1" fmla="*/ 14 h 15"/>
                <a:gd name="T2" fmla="*/ 0 w 3"/>
                <a:gd name="T3" fmla="*/ 1 h 15"/>
                <a:gd name="T4" fmla="*/ 1 w 3"/>
                <a:gd name="T5" fmla="*/ 0 h 15"/>
                <a:gd name="T6" fmla="*/ 1 w 3"/>
                <a:gd name="T7" fmla="*/ 0 h 15"/>
                <a:gd name="T8" fmla="*/ 3 w 3"/>
                <a:gd name="T9" fmla="*/ 1 h 15"/>
                <a:gd name="T10" fmla="*/ 3 w 3"/>
                <a:gd name="T11" fmla="*/ 1 h 15"/>
                <a:gd name="T12" fmla="*/ 3 w 3"/>
                <a:gd name="T13" fmla="*/ 14 h 15"/>
                <a:gd name="T14" fmla="*/ 1 w 3"/>
                <a:gd name="T15" fmla="*/ 15 h 15"/>
                <a:gd name="T16" fmla="*/ 1 w 3"/>
                <a:gd name="T17" fmla="*/ 15 h 15"/>
                <a:gd name="T18" fmla="*/ 0 w 3"/>
                <a:gd name="T1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5">
                  <a:moveTo>
                    <a:pt x="0" y="1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5" name="Freeform 195"/>
            <p:cNvSpPr/>
            <p:nvPr/>
          </p:nvSpPr>
          <p:spPr bwMode="auto">
            <a:xfrm>
              <a:off x="1887538" y="5618163"/>
              <a:ext cx="7938" cy="34925"/>
            </a:xfrm>
            <a:custGeom>
              <a:avLst/>
              <a:gdLst>
                <a:gd name="T0" fmla="*/ 0 w 3"/>
                <a:gd name="T1" fmla="*/ 12 h 13"/>
                <a:gd name="T2" fmla="*/ 0 w 3"/>
                <a:gd name="T3" fmla="*/ 2 h 13"/>
                <a:gd name="T4" fmla="*/ 1 w 3"/>
                <a:gd name="T5" fmla="*/ 0 h 13"/>
                <a:gd name="T6" fmla="*/ 1 w 3"/>
                <a:gd name="T7" fmla="*/ 0 h 13"/>
                <a:gd name="T8" fmla="*/ 3 w 3"/>
                <a:gd name="T9" fmla="*/ 2 h 13"/>
                <a:gd name="T10" fmla="*/ 3 w 3"/>
                <a:gd name="T11" fmla="*/ 2 h 13"/>
                <a:gd name="T12" fmla="*/ 3 w 3"/>
                <a:gd name="T13" fmla="*/ 12 h 13"/>
                <a:gd name="T14" fmla="*/ 1 w 3"/>
                <a:gd name="T15" fmla="*/ 13 h 13"/>
                <a:gd name="T16" fmla="*/ 1 w 3"/>
                <a:gd name="T17" fmla="*/ 13 h 13"/>
                <a:gd name="T18" fmla="*/ 0 w 3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3">
                  <a:moveTo>
                    <a:pt x="0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6" name="Freeform 196"/>
            <p:cNvSpPr/>
            <p:nvPr/>
          </p:nvSpPr>
          <p:spPr bwMode="auto">
            <a:xfrm>
              <a:off x="1800226" y="5588001"/>
              <a:ext cx="25400" cy="2857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8 h 10"/>
                <a:gd name="T4" fmla="*/ 0 w 9"/>
                <a:gd name="T5" fmla="*/ 8 h 10"/>
                <a:gd name="T6" fmla="*/ 6 w 9"/>
                <a:gd name="T7" fmla="*/ 0 h 10"/>
                <a:gd name="T8" fmla="*/ 8 w 9"/>
                <a:gd name="T9" fmla="*/ 0 h 10"/>
                <a:gd name="T10" fmla="*/ 8 w 9"/>
                <a:gd name="T11" fmla="*/ 0 h 10"/>
                <a:gd name="T12" fmla="*/ 8 w 9"/>
                <a:gd name="T13" fmla="*/ 2 h 10"/>
                <a:gd name="T14" fmla="*/ 8 w 9"/>
                <a:gd name="T15" fmla="*/ 2 h 10"/>
                <a:gd name="T16" fmla="*/ 3 w 9"/>
                <a:gd name="T17" fmla="*/ 10 h 10"/>
                <a:gd name="T18" fmla="*/ 2 w 9"/>
                <a:gd name="T19" fmla="*/ 10 h 10"/>
                <a:gd name="T20" fmla="*/ 2 w 9"/>
                <a:gd name="T21" fmla="*/ 10 h 10"/>
                <a:gd name="T22" fmla="*/ 1 w 9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7" name="Freeform 197"/>
            <p:cNvSpPr/>
            <p:nvPr/>
          </p:nvSpPr>
          <p:spPr bwMode="auto">
            <a:xfrm>
              <a:off x="1957388" y="5338763"/>
              <a:ext cx="25400" cy="30163"/>
            </a:xfrm>
            <a:custGeom>
              <a:avLst/>
              <a:gdLst>
                <a:gd name="T0" fmla="*/ 1 w 9"/>
                <a:gd name="T1" fmla="*/ 11 h 11"/>
                <a:gd name="T2" fmla="*/ 1 w 9"/>
                <a:gd name="T3" fmla="*/ 8 h 11"/>
                <a:gd name="T4" fmla="*/ 1 w 9"/>
                <a:gd name="T5" fmla="*/ 8 h 11"/>
                <a:gd name="T6" fmla="*/ 6 w 9"/>
                <a:gd name="T7" fmla="*/ 1 h 11"/>
                <a:gd name="T8" fmla="*/ 8 w 9"/>
                <a:gd name="T9" fmla="*/ 0 h 11"/>
                <a:gd name="T10" fmla="*/ 8 w 9"/>
                <a:gd name="T11" fmla="*/ 0 h 11"/>
                <a:gd name="T12" fmla="*/ 8 w 9"/>
                <a:gd name="T13" fmla="*/ 2 h 11"/>
                <a:gd name="T14" fmla="*/ 8 w 9"/>
                <a:gd name="T15" fmla="*/ 2 h 11"/>
                <a:gd name="T16" fmla="*/ 3 w 9"/>
                <a:gd name="T17" fmla="*/ 10 h 11"/>
                <a:gd name="T18" fmla="*/ 2 w 9"/>
                <a:gd name="T19" fmla="*/ 11 h 11"/>
                <a:gd name="T20" fmla="*/ 2 w 9"/>
                <a:gd name="T21" fmla="*/ 11 h 11"/>
                <a:gd name="T22" fmla="*/ 1 w 9"/>
                <a:gd name="T2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1" y="11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8" name="Freeform 198"/>
            <p:cNvSpPr/>
            <p:nvPr/>
          </p:nvSpPr>
          <p:spPr bwMode="auto">
            <a:xfrm>
              <a:off x="1757363" y="5551488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 w 11"/>
                <a:gd name="T3" fmla="*/ 4 h 7"/>
                <a:gd name="T4" fmla="*/ 1 w 11"/>
                <a:gd name="T5" fmla="*/ 4 h 7"/>
                <a:gd name="T6" fmla="*/ 9 w 11"/>
                <a:gd name="T7" fmla="*/ 1 h 7"/>
                <a:gd name="T8" fmla="*/ 11 w 11"/>
                <a:gd name="T9" fmla="*/ 1 h 7"/>
                <a:gd name="T10" fmla="*/ 11 w 11"/>
                <a:gd name="T11" fmla="*/ 1 h 7"/>
                <a:gd name="T12" fmla="*/ 10 w 11"/>
                <a:gd name="T13" fmla="*/ 3 h 7"/>
                <a:gd name="T14" fmla="*/ 10 w 11"/>
                <a:gd name="T15" fmla="*/ 3 h 7"/>
                <a:gd name="T16" fmla="*/ 2 w 11"/>
                <a:gd name="T17" fmla="*/ 7 h 7"/>
                <a:gd name="T18" fmla="*/ 1 w 11"/>
                <a:gd name="T19" fmla="*/ 7 h 7"/>
                <a:gd name="T20" fmla="*/ 1 w 11"/>
                <a:gd name="T21" fmla="*/ 7 h 7"/>
                <a:gd name="T22" fmla="*/ 0 w 11"/>
                <a:gd name="T2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9" name="Freeform 199"/>
            <p:cNvSpPr/>
            <p:nvPr/>
          </p:nvSpPr>
          <p:spPr bwMode="auto">
            <a:xfrm>
              <a:off x="2009776" y="5395913"/>
              <a:ext cx="28575" cy="25400"/>
            </a:xfrm>
            <a:custGeom>
              <a:avLst/>
              <a:gdLst>
                <a:gd name="T0" fmla="*/ 0 w 11"/>
                <a:gd name="T1" fmla="*/ 9 h 9"/>
                <a:gd name="T2" fmla="*/ 1 w 11"/>
                <a:gd name="T3" fmla="*/ 7 h 9"/>
                <a:gd name="T4" fmla="*/ 1 w 11"/>
                <a:gd name="T5" fmla="*/ 7 h 9"/>
                <a:gd name="T6" fmla="*/ 8 w 11"/>
                <a:gd name="T7" fmla="*/ 1 h 9"/>
                <a:gd name="T8" fmla="*/ 10 w 11"/>
                <a:gd name="T9" fmla="*/ 1 h 9"/>
                <a:gd name="T10" fmla="*/ 10 w 11"/>
                <a:gd name="T11" fmla="*/ 1 h 9"/>
                <a:gd name="T12" fmla="*/ 10 w 11"/>
                <a:gd name="T13" fmla="*/ 3 h 9"/>
                <a:gd name="T14" fmla="*/ 10 w 11"/>
                <a:gd name="T15" fmla="*/ 3 h 9"/>
                <a:gd name="T16" fmla="*/ 3 w 11"/>
                <a:gd name="T17" fmla="*/ 9 h 9"/>
                <a:gd name="T18" fmla="*/ 2 w 11"/>
                <a:gd name="T19" fmla="*/ 9 h 9"/>
                <a:gd name="T20" fmla="*/ 2 w 11"/>
                <a:gd name="T21" fmla="*/ 9 h 9"/>
                <a:gd name="T22" fmla="*/ 0 w 11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0" name="Freeform 200"/>
            <p:cNvSpPr/>
            <p:nvPr/>
          </p:nvSpPr>
          <p:spPr bwMode="auto">
            <a:xfrm>
              <a:off x="1814513" y="5353051"/>
              <a:ext cx="26988" cy="26988"/>
            </a:xfrm>
            <a:custGeom>
              <a:avLst/>
              <a:gdLst>
                <a:gd name="T0" fmla="*/ 7 w 10"/>
                <a:gd name="T1" fmla="*/ 10 h 10"/>
                <a:gd name="T2" fmla="*/ 1 w 10"/>
                <a:gd name="T3" fmla="*/ 3 h 10"/>
                <a:gd name="T4" fmla="*/ 1 w 10"/>
                <a:gd name="T5" fmla="*/ 1 h 10"/>
                <a:gd name="T6" fmla="*/ 1 w 10"/>
                <a:gd name="T7" fmla="*/ 1 h 10"/>
                <a:gd name="T8" fmla="*/ 3 w 10"/>
                <a:gd name="T9" fmla="*/ 1 h 10"/>
                <a:gd name="T10" fmla="*/ 3 w 10"/>
                <a:gd name="T11" fmla="*/ 1 h 10"/>
                <a:gd name="T12" fmla="*/ 9 w 10"/>
                <a:gd name="T13" fmla="*/ 8 h 10"/>
                <a:gd name="T14" fmla="*/ 9 w 10"/>
                <a:gd name="T15" fmla="*/ 10 h 10"/>
                <a:gd name="T16" fmla="*/ 9 w 10"/>
                <a:gd name="T17" fmla="*/ 10 h 10"/>
                <a:gd name="T18" fmla="*/ 8 w 10"/>
                <a:gd name="T19" fmla="*/ 10 h 10"/>
                <a:gd name="T20" fmla="*/ 8 w 10"/>
                <a:gd name="T21" fmla="*/ 10 h 10"/>
                <a:gd name="T22" fmla="*/ 7 w 10"/>
                <a:gd name="T2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1" name="Freeform 201"/>
            <p:cNvSpPr/>
            <p:nvPr/>
          </p:nvSpPr>
          <p:spPr bwMode="auto">
            <a:xfrm>
              <a:off x="1965326" y="5597526"/>
              <a:ext cx="25400" cy="28575"/>
            </a:xfrm>
            <a:custGeom>
              <a:avLst/>
              <a:gdLst>
                <a:gd name="T0" fmla="*/ 6 w 9"/>
                <a:gd name="T1" fmla="*/ 10 h 11"/>
                <a:gd name="T2" fmla="*/ 0 w 9"/>
                <a:gd name="T3" fmla="*/ 3 h 11"/>
                <a:gd name="T4" fmla="*/ 1 w 9"/>
                <a:gd name="T5" fmla="*/ 1 h 11"/>
                <a:gd name="T6" fmla="*/ 1 w 9"/>
                <a:gd name="T7" fmla="*/ 1 h 11"/>
                <a:gd name="T8" fmla="*/ 3 w 9"/>
                <a:gd name="T9" fmla="*/ 1 h 11"/>
                <a:gd name="T10" fmla="*/ 3 w 9"/>
                <a:gd name="T11" fmla="*/ 1 h 11"/>
                <a:gd name="T12" fmla="*/ 8 w 9"/>
                <a:gd name="T13" fmla="*/ 9 h 11"/>
                <a:gd name="T14" fmla="*/ 8 w 9"/>
                <a:gd name="T15" fmla="*/ 11 h 11"/>
                <a:gd name="T16" fmla="*/ 8 w 9"/>
                <a:gd name="T17" fmla="*/ 11 h 11"/>
                <a:gd name="T18" fmla="*/ 7 w 9"/>
                <a:gd name="T19" fmla="*/ 11 h 11"/>
                <a:gd name="T20" fmla="*/ 7 w 9"/>
                <a:gd name="T21" fmla="*/ 11 h 11"/>
                <a:gd name="T22" fmla="*/ 6 w 9"/>
                <a:gd name="T2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6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6" y="11"/>
                    <a:pt x="6" y="1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2" name="Freeform 202"/>
            <p:cNvSpPr/>
            <p:nvPr/>
          </p:nvSpPr>
          <p:spPr bwMode="auto">
            <a:xfrm>
              <a:off x="1765301" y="5411788"/>
              <a:ext cx="30163" cy="22225"/>
            </a:xfrm>
            <a:custGeom>
              <a:avLst/>
              <a:gdLst>
                <a:gd name="T0" fmla="*/ 9 w 11"/>
                <a:gd name="T1" fmla="*/ 7 h 8"/>
                <a:gd name="T2" fmla="*/ 1 w 11"/>
                <a:gd name="T3" fmla="*/ 3 h 8"/>
                <a:gd name="T4" fmla="*/ 1 w 11"/>
                <a:gd name="T5" fmla="*/ 1 h 8"/>
                <a:gd name="T6" fmla="*/ 1 w 11"/>
                <a:gd name="T7" fmla="*/ 1 h 8"/>
                <a:gd name="T8" fmla="*/ 3 w 11"/>
                <a:gd name="T9" fmla="*/ 1 h 8"/>
                <a:gd name="T10" fmla="*/ 3 w 11"/>
                <a:gd name="T11" fmla="*/ 1 h 8"/>
                <a:gd name="T12" fmla="*/ 10 w 11"/>
                <a:gd name="T13" fmla="*/ 5 h 8"/>
                <a:gd name="T14" fmla="*/ 11 w 11"/>
                <a:gd name="T15" fmla="*/ 7 h 8"/>
                <a:gd name="T16" fmla="*/ 11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9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3" name="Freeform 203"/>
            <p:cNvSpPr/>
            <p:nvPr/>
          </p:nvSpPr>
          <p:spPr bwMode="auto">
            <a:xfrm>
              <a:off x="2009776" y="5540376"/>
              <a:ext cx="28575" cy="20638"/>
            </a:xfrm>
            <a:custGeom>
              <a:avLst/>
              <a:gdLst>
                <a:gd name="T0" fmla="*/ 8 w 11"/>
                <a:gd name="T1" fmla="*/ 7 h 8"/>
                <a:gd name="T2" fmla="*/ 1 w 11"/>
                <a:gd name="T3" fmla="*/ 3 h 8"/>
                <a:gd name="T4" fmla="*/ 0 w 11"/>
                <a:gd name="T5" fmla="*/ 1 h 8"/>
                <a:gd name="T6" fmla="*/ 0 w 11"/>
                <a:gd name="T7" fmla="*/ 1 h 8"/>
                <a:gd name="T8" fmla="*/ 2 w 11"/>
                <a:gd name="T9" fmla="*/ 1 h 8"/>
                <a:gd name="T10" fmla="*/ 2 w 11"/>
                <a:gd name="T11" fmla="*/ 1 h 8"/>
                <a:gd name="T12" fmla="*/ 10 w 11"/>
                <a:gd name="T13" fmla="*/ 5 h 8"/>
                <a:gd name="T14" fmla="*/ 10 w 11"/>
                <a:gd name="T15" fmla="*/ 7 h 8"/>
                <a:gd name="T16" fmla="*/ 10 w 11"/>
                <a:gd name="T17" fmla="*/ 7 h 8"/>
                <a:gd name="T18" fmla="*/ 9 w 11"/>
                <a:gd name="T19" fmla="*/ 8 h 8"/>
                <a:gd name="T20" fmla="*/ 9 w 11"/>
                <a:gd name="T21" fmla="*/ 8 h 8"/>
                <a:gd name="T22" fmla="*/ 8 w 11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8" y="7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4" name="Freeform 204"/>
            <p:cNvSpPr/>
            <p:nvPr/>
          </p:nvSpPr>
          <p:spPr bwMode="auto">
            <a:xfrm>
              <a:off x="1887538" y="5434013"/>
              <a:ext cx="84138" cy="61913"/>
            </a:xfrm>
            <a:custGeom>
              <a:avLst/>
              <a:gdLst>
                <a:gd name="T0" fmla="*/ 31 w 31"/>
                <a:gd name="T1" fmla="*/ 0 h 23"/>
                <a:gd name="T2" fmla="*/ 6 w 31"/>
                <a:gd name="T3" fmla="*/ 12 h 23"/>
                <a:gd name="T4" fmla="*/ 3 w 31"/>
                <a:gd name="T5" fmla="*/ 19 h 23"/>
                <a:gd name="T6" fmla="*/ 11 w 31"/>
                <a:gd name="T7" fmla="*/ 19 h 23"/>
                <a:gd name="T8" fmla="*/ 31 w 3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3">
                  <a:moveTo>
                    <a:pt x="31" y="0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0" y="15"/>
                    <a:pt x="3" y="19"/>
                  </a:cubicBezTo>
                  <a:cubicBezTo>
                    <a:pt x="6" y="23"/>
                    <a:pt x="11" y="19"/>
                    <a:pt x="11" y="1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5" name="Freeform 206"/>
            <p:cNvSpPr/>
            <p:nvPr/>
          </p:nvSpPr>
          <p:spPr bwMode="auto">
            <a:xfrm>
              <a:off x="1879601" y="5376863"/>
              <a:ext cx="38100" cy="119062"/>
            </a:xfrm>
            <a:custGeom>
              <a:avLst/>
              <a:gdLst>
                <a:gd name="T0" fmla="*/ 7 w 14"/>
                <a:gd name="T1" fmla="*/ 0 h 44"/>
                <a:gd name="T2" fmla="*/ 2 w 14"/>
                <a:gd name="T3" fmla="*/ 36 h 44"/>
                <a:gd name="T4" fmla="*/ 7 w 14"/>
                <a:gd name="T5" fmla="*/ 44 h 44"/>
                <a:gd name="T6" fmla="*/ 13 w 14"/>
                <a:gd name="T7" fmla="*/ 36 h 44"/>
                <a:gd name="T8" fmla="*/ 7 w 1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4">
                  <a:moveTo>
                    <a:pt x="7" y="0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0" y="44"/>
                    <a:pt x="7" y="44"/>
                  </a:cubicBezTo>
                  <a:cubicBezTo>
                    <a:pt x="14" y="44"/>
                    <a:pt x="13" y="36"/>
                    <a:pt x="13" y="3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02366" y="5197964"/>
            <a:ext cx="447482" cy="363840"/>
            <a:chOff x="966788" y="5268913"/>
            <a:chExt cx="509588" cy="414337"/>
          </a:xfrm>
        </p:grpSpPr>
        <p:sp>
          <p:nvSpPr>
            <p:cNvPr id="536" name="Freeform 207"/>
            <p:cNvSpPr/>
            <p:nvPr/>
          </p:nvSpPr>
          <p:spPr bwMode="auto">
            <a:xfrm>
              <a:off x="966788" y="5291138"/>
              <a:ext cx="509588" cy="392112"/>
            </a:xfrm>
            <a:custGeom>
              <a:avLst/>
              <a:gdLst>
                <a:gd name="T0" fmla="*/ 188 w 188"/>
                <a:gd name="T1" fmla="*/ 47 h 145"/>
                <a:gd name="T2" fmla="*/ 100 w 188"/>
                <a:gd name="T3" fmla="*/ 1 h 145"/>
                <a:gd name="T4" fmla="*/ 88 w 188"/>
                <a:gd name="T5" fmla="*/ 1 h 145"/>
                <a:gd name="T6" fmla="*/ 0 w 188"/>
                <a:gd name="T7" fmla="*/ 47 h 145"/>
                <a:gd name="T8" fmla="*/ 0 w 188"/>
                <a:gd name="T9" fmla="*/ 51 h 145"/>
                <a:gd name="T10" fmla="*/ 0 w 188"/>
                <a:gd name="T11" fmla="*/ 52 h 145"/>
                <a:gd name="T12" fmla="*/ 0 w 188"/>
                <a:gd name="T13" fmla="*/ 133 h 145"/>
                <a:gd name="T14" fmla="*/ 13 w 188"/>
                <a:gd name="T15" fmla="*/ 145 h 145"/>
                <a:gd name="T16" fmla="*/ 175 w 188"/>
                <a:gd name="T17" fmla="*/ 145 h 145"/>
                <a:gd name="T18" fmla="*/ 188 w 188"/>
                <a:gd name="T19" fmla="*/ 133 h 145"/>
                <a:gd name="T20" fmla="*/ 188 w 188"/>
                <a:gd name="T21" fmla="*/ 58 h 145"/>
                <a:gd name="T22" fmla="*/ 188 w 188"/>
                <a:gd name="T23" fmla="*/ 58 h 145"/>
                <a:gd name="T24" fmla="*/ 188 w 188"/>
                <a:gd name="T25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5">
                  <a:moveTo>
                    <a:pt x="188" y="47"/>
                  </a:moveTo>
                  <a:cubicBezTo>
                    <a:pt x="100" y="1"/>
                    <a:pt x="100" y="1"/>
                    <a:pt x="100" y="1"/>
                  </a:cubicBezTo>
                  <a:cubicBezTo>
                    <a:pt x="96" y="0"/>
                    <a:pt x="92" y="0"/>
                    <a:pt x="88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0"/>
                    <a:pt x="6" y="145"/>
                    <a:pt x="13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82" y="145"/>
                    <a:pt x="188" y="140"/>
                    <a:pt x="188" y="133"/>
                  </a:cubicBezTo>
                  <a:cubicBezTo>
                    <a:pt x="188" y="58"/>
                    <a:pt x="188" y="58"/>
                    <a:pt x="188" y="58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88" y="4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7" name="Freeform 208"/>
            <p:cNvSpPr/>
            <p:nvPr/>
          </p:nvSpPr>
          <p:spPr bwMode="auto">
            <a:xfrm>
              <a:off x="966788" y="5430838"/>
              <a:ext cx="244475" cy="252412"/>
            </a:xfrm>
            <a:custGeom>
              <a:avLst/>
              <a:gdLst>
                <a:gd name="T0" fmla="*/ 0 w 90"/>
                <a:gd name="T1" fmla="*/ 81 h 93"/>
                <a:gd name="T2" fmla="*/ 13 w 90"/>
                <a:gd name="T3" fmla="*/ 93 h 93"/>
                <a:gd name="T4" fmla="*/ 90 w 90"/>
                <a:gd name="T5" fmla="*/ 93 h 93"/>
                <a:gd name="T6" fmla="*/ 79 w 90"/>
                <a:gd name="T7" fmla="*/ 57 h 93"/>
                <a:gd name="T8" fmla="*/ 0 w 90"/>
                <a:gd name="T9" fmla="*/ 0 h 93"/>
                <a:gd name="T10" fmla="*/ 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0" y="81"/>
                  </a:moveTo>
                  <a:cubicBezTo>
                    <a:pt x="0" y="88"/>
                    <a:pt x="6" y="93"/>
                    <a:pt x="13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8" name="Freeform 209"/>
            <p:cNvSpPr/>
            <p:nvPr/>
          </p:nvSpPr>
          <p:spPr bwMode="auto">
            <a:xfrm>
              <a:off x="1231901" y="5430838"/>
              <a:ext cx="244475" cy="252412"/>
            </a:xfrm>
            <a:custGeom>
              <a:avLst/>
              <a:gdLst>
                <a:gd name="T0" fmla="*/ 90 w 90"/>
                <a:gd name="T1" fmla="*/ 81 h 93"/>
                <a:gd name="T2" fmla="*/ 77 w 90"/>
                <a:gd name="T3" fmla="*/ 93 h 93"/>
                <a:gd name="T4" fmla="*/ 0 w 90"/>
                <a:gd name="T5" fmla="*/ 93 h 93"/>
                <a:gd name="T6" fmla="*/ 11 w 90"/>
                <a:gd name="T7" fmla="*/ 57 h 93"/>
                <a:gd name="T8" fmla="*/ 90 w 90"/>
                <a:gd name="T9" fmla="*/ 0 h 93"/>
                <a:gd name="T10" fmla="*/ 90 w 90"/>
                <a:gd name="T11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90" y="81"/>
                  </a:moveTo>
                  <a:cubicBezTo>
                    <a:pt x="90" y="88"/>
                    <a:pt x="84" y="93"/>
                    <a:pt x="77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9" name="Freeform 210"/>
            <p:cNvSpPr/>
            <p:nvPr/>
          </p:nvSpPr>
          <p:spPr bwMode="auto">
            <a:xfrm>
              <a:off x="966788" y="5514975"/>
              <a:ext cx="509588" cy="168275"/>
            </a:xfrm>
            <a:custGeom>
              <a:avLst/>
              <a:gdLst>
                <a:gd name="T0" fmla="*/ 88 w 188"/>
                <a:gd name="T1" fmla="*/ 2 h 62"/>
                <a:gd name="T2" fmla="*/ 0 w 188"/>
                <a:gd name="T3" fmla="*/ 33 h 62"/>
                <a:gd name="T4" fmla="*/ 0 w 188"/>
                <a:gd name="T5" fmla="*/ 50 h 62"/>
                <a:gd name="T6" fmla="*/ 13 w 188"/>
                <a:gd name="T7" fmla="*/ 62 h 62"/>
                <a:gd name="T8" fmla="*/ 175 w 188"/>
                <a:gd name="T9" fmla="*/ 62 h 62"/>
                <a:gd name="T10" fmla="*/ 188 w 188"/>
                <a:gd name="T11" fmla="*/ 50 h 62"/>
                <a:gd name="T12" fmla="*/ 188 w 188"/>
                <a:gd name="T13" fmla="*/ 33 h 62"/>
                <a:gd name="T14" fmla="*/ 100 w 188"/>
                <a:gd name="T15" fmla="*/ 2 h 62"/>
                <a:gd name="T16" fmla="*/ 88 w 188"/>
                <a:gd name="T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2">
                  <a:moveTo>
                    <a:pt x="88" y="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7"/>
                    <a:pt x="6" y="62"/>
                    <a:pt x="13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82" y="62"/>
                    <a:pt x="188" y="57"/>
                    <a:pt x="188" y="5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6" y="0"/>
                    <a:pt x="92" y="0"/>
                    <a:pt x="88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0" name="Rectangle 211"/>
            <p:cNvSpPr>
              <a:spLocks noChangeArrowheads="1"/>
            </p:cNvSpPr>
            <p:nvPr/>
          </p:nvSpPr>
          <p:spPr bwMode="auto">
            <a:xfrm>
              <a:off x="1222376" y="5483225"/>
              <a:ext cx="4763" cy="428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1" name="Freeform 212"/>
            <p:cNvSpPr/>
            <p:nvPr/>
          </p:nvSpPr>
          <p:spPr bwMode="auto">
            <a:xfrm>
              <a:off x="1111251" y="5372100"/>
              <a:ext cx="47625" cy="12700"/>
            </a:xfrm>
            <a:custGeom>
              <a:avLst/>
              <a:gdLst>
                <a:gd name="T0" fmla="*/ 18 w 18"/>
                <a:gd name="T1" fmla="*/ 5 h 5"/>
                <a:gd name="T2" fmla="*/ 16 w 18"/>
                <a:gd name="T3" fmla="*/ 5 h 5"/>
                <a:gd name="T4" fmla="*/ 2 w 18"/>
                <a:gd name="T5" fmla="*/ 4 h 5"/>
                <a:gd name="T6" fmla="*/ 0 w 18"/>
                <a:gd name="T7" fmla="*/ 2 h 5"/>
                <a:gd name="T8" fmla="*/ 2 w 18"/>
                <a:gd name="T9" fmla="*/ 0 h 5"/>
                <a:gd name="T10" fmla="*/ 16 w 18"/>
                <a:gd name="T11" fmla="*/ 1 h 5"/>
                <a:gd name="T12" fmla="*/ 18 w 18"/>
                <a:gd name="T13" fmla="*/ 3 h 5"/>
                <a:gd name="T14" fmla="*/ 18 w 18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7" y="5"/>
                    <a:pt x="17" y="5"/>
                    <a:pt x="16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2" name="Freeform 213"/>
            <p:cNvSpPr/>
            <p:nvPr/>
          </p:nvSpPr>
          <p:spPr bwMode="auto">
            <a:xfrm>
              <a:off x="1120776" y="5303838"/>
              <a:ext cx="49213" cy="44450"/>
            </a:xfrm>
            <a:custGeom>
              <a:avLst/>
              <a:gdLst>
                <a:gd name="T0" fmla="*/ 17 w 18"/>
                <a:gd name="T1" fmla="*/ 16 h 16"/>
                <a:gd name="T2" fmla="*/ 15 w 18"/>
                <a:gd name="T3" fmla="*/ 16 h 16"/>
                <a:gd name="T4" fmla="*/ 1 w 18"/>
                <a:gd name="T5" fmla="*/ 4 h 16"/>
                <a:gd name="T6" fmla="*/ 1 w 18"/>
                <a:gd name="T7" fmla="*/ 1 h 16"/>
                <a:gd name="T8" fmla="*/ 4 w 18"/>
                <a:gd name="T9" fmla="*/ 1 h 16"/>
                <a:gd name="T10" fmla="*/ 17 w 18"/>
                <a:gd name="T11" fmla="*/ 12 h 16"/>
                <a:gd name="T12" fmla="*/ 18 w 18"/>
                <a:gd name="T13" fmla="*/ 15 h 16"/>
                <a:gd name="T14" fmla="*/ 17 w 18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16"/>
                  </a:moveTo>
                  <a:cubicBezTo>
                    <a:pt x="17" y="16"/>
                    <a:pt x="15" y="16"/>
                    <a:pt x="15" y="1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5"/>
                    <a:pt x="18" y="15"/>
                  </a:cubicBezTo>
                  <a:cubicBezTo>
                    <a:pt x="17" y="15"/>
                    <a:pt x="17" y="15"/>
                    <a:pt x="17" y="1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3" name="Freeform 214"/>
            <p:cNvSpPr/>
            <p:nvPr/>
          </p:nvSpPr>
          <p:spPr bwMode="auto">
            <a:xfrm>
              <a:off x="1119188" y="5418138"/>
              <a:ext cx="53975" cy="50800"/>
            </a:xfrm>
            <a:custGeom>
              <a:avLst/>
              <a:gdLst>
                <a:gd name="T0" fmla="*/ 20 w 20"/>
                <a:gd name="T1" fmla="*/ 3 h 19"/>
                <a:gd name="T2" fmla="*/ 18 w 20"/>
                <a:gd name="T3" fmla="*/ 4 h 19"/>
                <a:gd name="T4" fmla="*/ 6 w 20"/>
                <a:gd name="T5" fmla="*/ 5 h 19"/>
                <a:gd name="T6" fmla="*/ 4 w 20"/>
                <a:gd name="T7" fmla="*/ 18 h 19"/>
                <a:gd name="T8" fmla="*/ 1 w 20"/>
                <a:gd name="T9" fmla="*/ 19 h 19"/>
                <a:gd name="T10" fmla="*/ 0 w 20"/>
                <a:gd name="T11" fmla="*/ 17 h 19"/>
                <a:gd name="T12" fmla="*/ 2 w 20"/>
                <a:gd name="T13" fmla="*/ 2 h 19"/>
                <a:gd name="T14" fmla="*/ 4 w 20"/>
                <a:gd name="T15" fmla="*/ 0 h 19"/>
                <a:gd name="T16" fmla="*/ 18 w 20"/>
                <a:gd name="T17" fmla="*/ 0 h 19"/>
                <a:gd name="T18" fmla="*/ 20 w 20"/>
                <a:gd name="T19" fmla="*/ 2 h 19"/>
                <a:gd name="T20" fmla="*/ 20 w 20"/>
                <a:gd name="T2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3"/>
                  </a:moveTo>
                  <a:cubicBezTo>
                    <a:pt x="19" y="4"/>
                    <a:pt x="19" y="4"/>
                    <a:pt x="18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"/>
                    <a:pt x="20" y="3"/>
                    <a:pt x="20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4" name="Oval 215"/>
            <p:cNvSpPr>
              <a:spLocks noChangeArrowheads="1"/>
            </p:cNvSpPr>
            <p:nvPr/>
          </p:nvSpPr>
          <p:spPr bwMode="auto">
            <a:xfrm>
              <a:off x="1154113" y="5268913"/>
              <a:ext cx="146050" cy="2222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5" name="Freeform 216"/>
            <p:cNvSpPr/>
            <p:nvPr/>
          </p:nvSpPr>
          <p:spPr bwMode="auto">
            <a:xfrm>
              <a:off x="1273176" y="5303838"/>
              <a:ext cx="49213" cy="44450"/>
            </a:xfrm>
            <a:custGeom>
              <a:avLst/>
              <a:gdLst>
                <a:gd name="T0" fmla="*/ 17 w 18"/>
                <a:gd name="T1" fmla="*/ 4 h 16"/>
                <a:gd name="T2" fmla="*/ 17 w 18"/>
                <a:gd name="T3" fmla="*/ 4 h 16"/>
                <a:gd name="T4" fmla="*/ 3 w 18"/>
                <a:gd name="T5" fmla="*/ 16 h 16"/>
                <a:gd name="T6" fmla="*/ 0 w 18"/>
                <a:gd name="T7" fmla="*/ 15 h 16"/>
                <a:gd name="T8" fmla="*/ 1 w 18"/>
                <a:gd name="T9" fmla="*/ 12 h 16"/>
                <a:gd name="T10" fmla="*/ 14 w 18"/>
                <a:gd name="T11" fmla="*/ 1 h 16"/>
                <a:gd name="T12" fmla="*/ 17 w 18"/>
                <a:gd name="T13" fmla="*/ 1 h 16"/>
                <a:gd name="T14" fmla="*/ 17 w 18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6" name="Freeform 217"/>
            <p:cNvSpPr/>
            <p:nvPr/>
          </p:nvSpPr>
          <p:spPr bwMode="auto">
            <a:xfrm>
              <a:off x="1270001" y="5418138"/>
              <a:ext cx="53975" cy="50800"/>
            </a:xfrm>
            <a:custGeom>
              <a:avLst/>
              <a:gdLst>
                <a:gd name="T0" fmla="*/ 19 w 20"/>
                <a:gd name="T1" fmla="*/ 19 h 19"/>
                <a:gd name="T2" fmla="*/ 18 w 20"/>
                <a:gd name="T3" fmla="*/ 19 h 19"/>
                <a:gd name="T4" fmla="*/ 16 w 20"/>
                <a:gd name="T5" fmla="*/ 18 h 19"/>
                <a:gd name="T6" fmla="*/ 14 w 20"/>
                <a:gd name="T7" fmla="*/ 5 h 19"/>
                <a:gd name="T8" fmla="*/ 2 w 20"/>
                <a:gd name="T9" fmla="*/ 4 h 19"/>
                <a:gd name="T10" fmla="*/ 0 w 20"/>
                <a:gd name="T11" fmla="*/ 2 h 19"/>
                <a:gd name="T12" fmla="*/ 2 w 20"/>
                <a:gd name="T13" fmla="*/ 0 h 19"/>
                <a:gd name="T14" fmla="*/ 16 w 20"/>
                <a:gd name="T15" fmla="*/ 0 h 19"/>
                <a:gd name="T16" fmla="*/ 18 w 20"/>
                <a:gd name="T17" fmla="*/ 2 h 19"/>
                <a:gd name="T18" fmla="*/ 20 w 20"/>
                <a:gd name="T19" fmla="*/ 17 h 19"/>
                <a:gd name="T20" fmla="*/ 19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19" y="19"/>
                  </a:moveTo>
                  <a:cubicBezTo>
                    <a:pt x="19" y="19"/>
                    <a:pt x="19" y="19"/>
                    <a:pt x="18" y="19"/>
                  </a:cubicBezTo>
                  <a:cubicBezTo>
                    <a:pt x="17" y="19"/>
                    <a:pt x="16" y="19"/>
                    <a:pt x="16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8" y="2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19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7" name="Freeform 218"/>
            <p:cNvSpPr/>
            <p:nvPr/>
          </p:nvSpPr>
          <p:spPr bwMode="auto">
            <a:xfrm>
              <a:off x="1281113" y="5372100"/>
              <a:ext cx="50800" cy="12700"/>
            </a:xfrm>
            <a:custGeom>
              <a:avLst/>
              <a:gdLst>
                <a:gd name="T0" fmla="*/ 18 w 19"/>
                <a:gd name="T1" fmla="*/ 3 h 5"/>
                <a:gd name="T2" fmla="*/ 17 w 19"/>
                <a:gd name="T3" fmla="*/ 4 h 5"/>
                <a:gd name="T4" fmla="*/ 3 w 19"/>
                <a:gd name="T5" fmla="*/ 5 h 5"/>
                <a:gd name="T6" fmla="*/ 0 w 19"/>
                <a:gd name="T7" fmla="*/ 3 h 5"/>
                <a:gd name="T8" fmla="*/ 2 w 19"/>
                <a:gd name="T9" fmla="*/ 1 h 5"/>
                <a:gd name="T10" fmla="*/ 17 w 19"/>
                <a:gd name="T11" fmla="*/ 0 h 5"/>
                <a:gd name="T12" fmla="*/ 19 w 19"/>
                <a:gd name="T13" fmla="*/ 2 h 5"/>
                <a:gd name="T14" fmla="*/ 18 w 1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">
                  <a:moveTo>
                    <a:pt x="18" y="3"/>
                  </a:moveTo>
                  <a:cubicBezTo>
                    <a:pt x="18" y="4"/>
                    <a:pt x="17" y="4"/>
                    <a:pt x="17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2"/>
                    <a:pt x="19" y="3"/>
                    <a:pt x="18" y="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8" name="Freeform 219"/>
            <p:cNvSpPr/>
            <p:nvPr/>
          </p:nvSpPr>
          <p:spPr bwMode="auto">
            <a:xfrm>
              <a:off x="1223963" y="5268913"/>
              <a:ext cx="76200" cy="222250"/>
            </a:xfrm>
            <a:custGeom>
              <a:avLst/>
              <a:gdLst>
                <a:gd name="T0" fmla="*/ 1 w 28"/>
                <a:gd name="T1" fmla="*/ 0 h 82"/>
                <a:gd name="T2" fmla="*/ 0 w 28"/>
                <a:gd name="T3" fmla="*/ 1 h 82"/>
                <a:gd name="T4" fmla="*/ 0 w 28"/>
                <a:gd name="T5" fmla="*/ 82 h 82"/>
                <a:gd name="T6" fmla="*/ 1 w 28"/>
                <a:gd name="T7" fmla="*/ 82 h 82"/>
                <a:gd name="T8" fmla="*/ 28 w 28"/>
                <a:gd name="T9" fmla="*/ 41 h 82"/>
                <a:gd name="T10" fmla="*/ 1 w 28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2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16" y="82"/>
                    <a:pt x="28" y="64"/>
                    <a:pt x="28" y="41"/>
                  </a:cubicBezTo>
                  <a:cubicBezTo>
                    <a:pt x="28" y="19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9" name="Freeform 220"/>
            <p:cNvSpPr/>
            <p:nvPr/>
          </p:nvSpPr>
          <p:spPr bwMode="auto">
            <a:xfrm>
              <a:off x="1158876" y="5268913"/>
              <a:ext cx="136525" cy="79375"/>
            </a:xfrm>
            <a:custGeom>
              <a:avLst/>
              <a:gdLst>
                <a:gd name="T0" fmla="*/ 0 w 50"/>
                <a:gd name="T1" fmla="*/ 26 h 29"/>
                <a:gd name="T2" fmla="*/ 50 w 50"/>
                <a:gd name="T3" fmla="*/ 26 h 29"/>
                <a:gd name="T4" fmla="*/ 25 w 50"/>
                <a:gd name="T5" fmla="*/ 0 h 29"/>
                <a:gd name="T6" fmla="*/ 0 w 50"/>
                <a:gd name="T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9">
                  <a:moveTo>
                    <a:pt x="0" y="26"/>
                  </a:moveTo>
                  <a:cubicBezTo>
                    <a:pt x="17" y="28"/>
                    <a:pt x="32" y="29"/>
                    <a:pt x="50" y="26"/>
                  </a:cubicBezTo>
                  <a:cubicBezTo>
                    <a:pt x="46" y="11"/>
                    <a:pt x="36" y="0"/>
                    <a:pt x="25" y="0"/>
                  </a:cubicBezTo>
                  <a:cubicBezTo>
                    <a:pt x="14" y="0"/>
                    <a:pt x="4" y="11"/>
                    <a:pt x="0" y="26"/>
                  </a:cubicBezTo>
                  <a:close/>
                </a:path>
              </a:pathLst>
            </a:custGeom>
            <a:solidFill>
              <a:srgbClr val="EEC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0" name="Oval 221"/>
            <p:cNvSpPr>
              <a:spLocks noChangeArrowheads="1"/>
            </p:cNvSpPr>
            <p:nvPr/>
          </p:nvSpPr>
          <p:spPr bwMode="auto">
            <a:xfrm>
              <a:off x="1189038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1" name="Oval 222"/>
            <p:cNvSpPr>
              <a:spLocks noChangeArrowheads="1"/>
            </p:cNvSpPr>
            <p:nvPr/>
          </p:nvSpPr>
          <p:spPr bwMode="auto">
            <a:xfrm>
              <a:off x="1243013" y="5299075"/>
              <a:ext cx="22225" cy="2063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266221" y="4544167"/>
            <a:ext cx="206315" cy="447481"/>
            <a:chOff x="8547101" y="4545013"/>
            <a:chExt cx="234950" cy="509587"/>
          </a:xfrm>
        </p:grpSpPr>
        <p:sp>
          <p:nvSpPr>
            <p:cNvPr id="518" name="Freeform 223"/>
            <p:cNvSpPr/>
            <p:nvPr/>
          </p:nvSpPr>
          <p:spPr bwMode="auto">
            <a:xfrm>
              <a:off x="8593138" y="4545013"/>
              <a:ext cx="31750" cy="149225"/>
            </a:xfrm>
            <a:custGeom>
              <a:avLst/>
              <a:gdLst>
                <a:gd name="T0" fmla="*/ 12 w 12"/>
                <a:gd name="T1" fmla="*/ 49 h 55"/>
                <a:gd name="T2" fmla="*/ 6 w 12"/>
                <a:gd name="T3" fmla="*/ 55 h 55"/>
                <a:gd name="T4" fmla="*/ 6 w 12"/>
                <a:gd name="T5" fmla="*/ 55 h 55"/>
                <a:gd name="T6" fmla="*/ 0 w 12"/>
                <a:gd name="T7" fmla="*/ 49 h 55"/>
                <a:gd name="T8" fmla="*/ 0 w 12"/>
                <a:gd name="T9" fmla="*/ 6 h 55"/>
                <a:gd name="T10" fmla="*/ 6 w 12"/>
                <a:gd name="T11" fmla="*/ 0 h 55"/>
                <a:gd name="T12" fmla="*/ 6 w 12"/>
                <a:gd name="T13" fmla="*/ 0 h 55"/>
                <a:gd name="T14" fmla="*/ 12 w 12"/>
                <a:gd name="T15" fmla="*/ 6 h 55"/>
                <a:gd name="T16" fmla="*/ 12 w 12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5">
                  <a:moveTo>
                    <a:pt x="12" y="49"/>
                  </a:moveTo>
                  <a:cubicBezTo>
                    <a:pt x="12" y="52"/>
                    <a:pt x="10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0" y="52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9" name="Freeform 224"/>
            <p:cNvSpPr/>
            <p:nvPr/>
          </p:nvSpPr>
          <p:spPr bwMode="auto">
            <a:xfrm>
              <a:off x="8547101" y="4613275"/>
              <a:ext cx="234950" cy="441325"/>
            </a:xfrm>
            <a:custGeom>
              <a:avLst/>
              <a:gdLst>
                <a:gd name="T0" fmla="*/ 79 w 87"/>
                <a:gd name="T1" fmla="*/ 162 h 163"/>
                <a:gd name="T2" fmla="*/ 10 w 87"/>
                <a:gd name="T3" fmla="*/ 162 h 163"/>
                <a:gd name="T4" fmla="*/ 0 w 87"/>
                <a:gd name="T5" fmla="*/ 153 h 163"/>
                <a:gd name="T6" fmla="*/ 0 w 87"/>
                <a:gd name="T7" fmla="*/ 10 h 163"/>
                <a:gd name="T8" fmla="*/ 12 w 87"/>
                <a:gd name="T9" fmla="*/ 0 h 163"/>
                <a:gd name="T10" fmla="*/ 77 w 87"/>
                <a:gd name="T11" fmla="*/ 0 h 163"/>
                <a:gd name="T12" fmla="*/ 87 w 87"/>
                <a:gd name="T13" fmla="*/ 11 h 163"/>
                <a:gd name="T14" fmla="*/ 87 w 87"/>
                <a:gd name="T15" fmla="*/ 152 h 163"/>
                <a:gd name="T16" fmla="*/ 79 w 87"/>
                <a:gd name="T1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63">
                  <a:moveTo>
                    <a:pt x="79" y="162"/>
                  </a:moveTo>
                  <a:cubicBezTo>
                    <a:pt x="72" y="162"/>
                    <a:pt x="18" y="163"/>
                    <a:pt x="10" y="162"/>
                  </a:cubicBezTo>
                  <a:cubicBezTo>
                    <a:pt x="1" y="162"/>
                    <a:pt x="0" y="153"/>
                    <a:pt x="0" y="153"/>
                  </a:cubicBezTo>
                  <a:cubicBezTo>
                    <a:pt x="0" y="153"/>
                    <a:pt x="0" y="20"/>
                    <a:pt x="0" y="10"/>
                  </a:cubicBezTo>
                  <a:cubicBezTo>
                    <a:pt x="0" y="1"/>
                    <a:pt x="12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87" y="2"/>
                    <a:pt x="87" y="11"/>
                  </a:cubicBezTo>
                  <a:cubicBezTo>
                    <a:pt x="87" y="20"/>
                    <a:pt x="87" y="152"/>
                    <a:pt x="87" y="152"/>
                  </a:cubicBezTo>
                  <a:cubicBezTo>
                    <a:pt x="87" y="152"/>
                    <a:pt x="87" y="162"/>
                    <a:pt x="79" y="16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0" name="Freeform 225"/>
            <p:cNvSpPr/>
            <p:nvPr/>
          </p:nvSpPr>
          <p:spPr bwMode="auto">
            <a:xfrm>
              <a:off x="8547101" y="4800600"/>
              <a:ext cx="234950" cy="254000"/>
            </a:xfrm>
            <a:custGeom>
              <a:avLst/>
              <a:gdLst>
                <a:gd name="T0" fmla="*/ 0 w 87"/>
                <a:gd name="T1" fmla="*/ 0 h 94"/>
                <a:gd name="T2" fmla="*/ 0 w 87"/>
                <a:gd name="T3" fmla="*/ 84 h 94"/>
                <a:gd name="T4" fmla="*/ 10 w 87"/>
                <a:gd name="T5" fmla="*/ 93 h 94"/>
                <a:gd name="T6" fmla="*/ 79 w 87"/>
                <a:gd name="T7" fmla="*/ 93 h 94"/>
                <a:gd name="T8" fmla="*/ 87 w 87"/>
                <a:gd name="T9" fmla="*/ 83 h 94"/>
                <a:gd name="T10" fmla="*/ 87 w 87"/>
                <a:gd name="T11" fmla="*/ 0 h 94"/>
                <a:gd name="T12" fmla="*/ 0 w 8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4">
                  <a:moveTo>
                    <a:pt x="0" y="0"/>
                  </a:moveTo>
                  <a:cubicBezTo>
                    <a:pt x="0" y="39"/>
                    <a:pt x="0" y="84"/>
                    <a:pt x="0" y="84"/>
                  </a:cubicBezTo>
                  <a:cubicBezTo>
                    <a:pt x="0" y="84"/>
                    <a:pt x="1" y="93"/>
                    <a:pt x="10" y="93"/>
                  </a:cubicBezTo>
                  <a:cubicBezTo>
                    <a:pt x="18" y="94"/>
                    <a:pt x="72" y="93"/>
                    <a:pt x="79" y="93"/>
                  </a:cubicBezTo>
                  <a:cubicBezTo>
                    <a:pt x="87" y="93"/>
                    <a:pt x="87" y="83"/>
                    <a:pt x="87" y="83"/>
                  </a:cubicBezTo>
                  <a:cubicBezTo>
                    <a:pt x="87" y="83"/>
                    <a:pt x="87" y="39"/>
                    <a:pt x="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1" name="Freeform 226"/>
            <p:cNvSpPr/>
            <p:nvPr/>
          </p:nvSpPr>
          <p:spPr bwMode="auto">
            <a:xfrm>
              <a:off x="8575676" y="4651375"/>
              <a:ext cx="179388" cy="119062"/>
            </a:xfrm>
            <a:custGeom>
              <a:avLst/>
              <a:gdLst>
                <a:gd name="T0" fmla="*/ 60 w 66"/>
                <a:gd name="T1" fmla="*/ 44 h 44"/>
                <a:gd name="T2" fmla="*/ 6 w 66"/>
                <a:gd name="T3" fmla="*/ 44 h 44"/>
                <a:gd name="T4" fmla="*/ 0 w 66"/>
                <a:gd name="T5" fmla="*/ 38 h 44"/>
                <a:gd name="T6" fmla="*/ 0 w 66"/>
                <a:gd name="T7" fmla="*/ 5 h 44"/>
                <a:gd name="T8" fmla="*/ 5 w 66"/>
                <a:gd name="T9" fmla="*/ 0 h 44"/>
                <a:gd name="T10" fmla="*/ 60 w 66"/>
                <a:gd name="T11" fmla="*/ 0 h 44"/>
                <a:gd name="T12" fmla="*/ 66 w 66"/>
                <a:gd name="T13" fmla="*/ 8 h 44"/>
                <a:gd name="T14" fmla="*/ 66 w 66"/>
                <a:gd name="T15" fmla="*/ 37 h 44"/>
                <a:gd name="T16" fmla="*/ 60 w 66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4">
                  <a:moveTo>
                    <a:pt x="60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0" y="44"/>
                    <a:pt x="0" y="38"/>
                  </a:cubicBezTo>
                  <a:cubicBezTo>
                    <a:pt x="0" y="32"/>
                    <a:pt x="0" y="11"/>
                    <a:pt x="0" y="5"/>
                  </a:cubicBezTo>
                  <a:cubicBezTo>
                    <a:pt x="0" y="0"/>
                    <a:pt x="5" y="0"/>
                    <a:pt x="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6" y="0"/>
                    <a:pt x="66" y="8"/>
                  </a:cubicBezTo>
                  <a:cubicBezTo>
                    <a:pt x="66" y="16"/>
                    <a:pt x="66" y="33"/>
                    <a:pt x="66" y="37"/>
                  </a:cubicBezTo>
                  <a:cubicBezTo>
                    <a:pt x="66" y="41"/>
                    <a:pt x="60" y="44"/>
                    <a:pt x="60" y="4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2" name="Freeform 227"/>
            <p:cNvSpPr/>
            <p:nvPr/>
          </p:nvSpPr>
          <p:spPr bwMode="auto">
            <a:xfrm>
              <a:off x="8575676" y="4819650"/>
              <a:ext cx="44450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3" name="Freeform 228"/>
            <p:cNvSpPr/>
            <p:nvPr/>
          </p:nvSpPr>
          <p:spPr bwMode="auto">
            <a:xfrm>
              <a:off x="8647113" y="4819650"/>
              <a:ext cx="42863" cy="20637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8 h 8"/>
                <a:gd name="T4" fmla="*/ 4 w 16"/>
                <a:gd name="T5" fmla="*/ 8 h 8"/>
                <a:gd name="T6" fmla="*/ 0 w 16"/>
                <a:gd name="T7" fmla="*/ 4 h 8"/>
                <a:gd name="T8" fmla="*/ 0 w 16"/>
                <a:gd name="T9" fmla="*/ 4 h 8"/>
                <a:gd name="T10" fmla="*/ 4 w 16"/>
                <a:gd name="T11" fmla="*/ 0 h 8"/>
                <a:gd name="T12" fmla="*/ 12 w 16"/>
                <a:gd name="T13" fmla="*/ 0 h 8"/>
                <a:gd name="T14" fmla="*/ 16 w 16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6"/>
                    <a:pt x="14" y="8"/>
                    <a:pt x="1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4" name="Freeform 229"/>
            <p:cNvSpPr/>
            <p:nvPr/>
          </p:nvSpPr>
          <p:spPr bwMode="auto">
            <a:xfrm>
              <a:off x="8709026" y="4819650"/>
              <a:ext cx="46038" cy="20637"/>
            </a:xfrm>
            <a:custGeom>
              <a:avLst/>
              <a:gdLst>
                <a:gd name="T0" fmla="*/ 17 w 17"/>
                <a:gd name="T1" fmla="*/ 4 h 8"/>
                <a:gd name="T2" fmla="*/ 13 w 17"/>
                <a:gd name="T3" fmla="*/ 8 h 8"/>
                <a:gd name="T4" fmla="*/ 4 w 17"/>
                <a:gd name="T5" fmla="*/ 8 h 8"/>
                <a:gd name="T6" fmla="*/ 0 w 17"/>
                <a:gd name="T7" fmla="*/ 4 h 8"/>
                <a:gd name="T8" fmla="*/ 0 w 17"/>
                <a:gd name="T9" fmla="*/ 4 h 8"/>
                <a:gd name="T10" fmla="*/ 4 w 17"/>
                <a:gd name="T11" fmla="*/ 0 h 8"/>
                <a:gd name="T12" fmla="*/ 13 w 17"/>
                <a:gd name="T13" fmla="*/ 0 h 8"/>
                <a:gd name="T14" fmla="*/ 17 w 17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8">
                  <a:moveTo>
                    <a:pt x="17" y="4"/>
                  </a:moveTo>
                  <a:cubicBezTo>
                    <a:pt x="17" y="6"/>
                    <a:pt x="15" y="8"/>
                    <a:pt x="1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5" name="Freeform 230"/>
            <p:cNvSpPr/>
            <p:nvPr/>
          </p:nvSpPr>
          <p:spPr bwMode="auto">
            <a:xfrm>
              <a:off x="8575676" y="4859338"/>
              <a:ext cx="44450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6" name="Freeform 231"/>
            <p:cNvSpPr/>
            <p:nvPr/>
          </p:nvSpPr>
          <p:spPr bwMode="auto">
            <a:xfrm>
              <a:off x="8647113" y="4859338"/>
              <a:ext cx="42863" cy="25400"/>
            </a:xfrm>
            <a:custGeom>
              <a:avLst/>
              <a:gdLst>
                <a:gd name="T0" fmla="*/ 16 w 16"/>
                <a:gd name="T1" fmla="*/ 5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5 h 9"/>
                <a:gd name="T8" fmla="*/ 0 w 16"/>
                <a:gd name="T9" fmla="*/ 5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7" name="Freeform 232"/>
            <p:cNvSpPr/>
            <p:nvPr/>
          </p:nvSpPr>
          <p:spPr bwMode="auto">
            <a:xfrm>
              <a:off x="8709026" y="4859338"/>
              <a:ext cx="46038" cy="25400"/>
            </a:xfrm>
            <a:custGeom>
              <a:avLst/>
              <a:gdLst>
                <a:gd name="T0" fmla="*/ 17 w 17"/>
                <a:gd name="T1" fmla="*/ 5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5 h 9"/>
                <a:gd name="T8" fmla="*/ 0 w 17"/>
                <a:gd name="T9" fmla="*/ 5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5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8" name="Freeform 233"/>
            <p:cNvSpPr/>
            <p:nvPr/>
          </p:nvSpPr>
          <p:spPr bwMode="auto">
            <a:xfrm>
              <a:off x="8575676" y="4903788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9" name="Freeform 234"/>
            <p:cNvSpPr/>
            <p:nvPr/>
          </p:nvSpPr>
          <p:spPr bwMode="auto">
            <a:xfrm>
              <a:off x="8647113" y="4903788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0" name="Freeform 235"/>
            <p:cNvSpPr/>
            <p:nvPr/>
          </p:nvSpPr>
          <p:spPr bwMode="auto">
            <a:xfrm>
              <a:off x="8709026" y="4903788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1" name="Freeform 236"/>
            <p:cNvSpPr/>
            <p:nvPr/>
          </p:nvSpPr>
          <p:spPr bwMode="auto">
            <a:xfrm>
              <a:off x="8575676" y="4946650"/>
              <a:ext cx="44450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2" name="Freeform 237"/>
            <p:cNvSpPr/>
            <p:nvPr/>
          </p:nvSpPr>
          <p:spPr bwMode="auto">
            <a:xfrm>
              <a:off x="8647113" y="4946650"/>
              <a:ext cx="42863" cy="23812"/>
            </a:xfrm>
            <a:custGeom>
              <a:avLst/>
              <a:gdLst>
                <a:gd name="T0" fmla="*/ 16 w 16"/>
                <a:gd name="T1" fmla="*/ 4 h 9"/>
                <a:gd name="T2" fmla="*/ 12 w 16"/>
                <a:gd name="T3" fmla="*/ 9 h 9"/>
                <a:gd name="T4" fmla="*/ 4 w 16"/>
                <a:gd name="T5" fmla="*/ 9 h 9"/>
                <a:gd name="T6" fmla="*/ 0 w 16"/>
                <a:gd name="T7" fmla="*/ 4 h 9"/>
                <a:gd name="T8" fmla="*/ 0 w 16"/>
                <a:gd name="T9" fmla="*/ 4 h 9"/>
                <a:gd name="T10" fmla="*/ 4 w 16"/>
                <a:gd name="T11" fmla="*/ 0 h 9"/>
                <a:gd name="T12" fmla="*/ 12 w 16"/>
                <a:gd name="T13" fmla="*/ 0 h 9"/>
                <a:gd name="T14" fmla="*/ 16 w 16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4"/>
                  </a:moveTo>
                  <a:cubicBezTo>
                    <a:pt x="16" y="7"/>
                    <a:pt x="14" y="9"/>
                    <a:pt x="1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3" name="Freeform 238"/>
            <p:cNvSpPr/>
            <p:nvPr/>
          </p:nvSpPr>
          <p:spPr bwMode="auto">
            <a:xfrm>
              <a:off x="8709026" y="4946650"/>
              <a:ext cx="46038" cy="23812"/>
            </a:xfrm>
            <a:custGeom>
              <a:avLst/>
              <a:gdLst>
                <a:gd name="T0" fmla="*/ 17 w 17"/>
                <a:gd name="T1" fmla="*/ 4 h 9"/>
                <a:gd name="T2" fmla="*/ 13 w 17"/>
                <a:gd name="T3" fmla="*/ 9 h 9"/>
                <a:gd name="T4" fmla="*/ 4 w 17"/>
                <a:gd name="T5" fmla="*/ 9 h 9"/>
                <a:gd name="T6" fmla="*/ 0 w 17"/>
                <a:gd name="T7" fmla="*/ 4 h 9"/>
                <a:gd name="T8" fmla="*/ 0 w 17"/>
                <a:gd name="T9" fmla="*/ 4 h 9"/>
                <a:gd name="T10" fmla="*/ 4 w 17"/>
                <a:gd name="T11" fmla="*/ 0 h 9"/>
                <a:gd name="T12" fmla="*/ 13 w 17"/>
                <a:gd name="T13" fmla="*/ 0 h 9"/>
                <a:gd name="T14" fmla="*/ 17 w 17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4"/>
                  </a:moveTo>
                  <a:cubicBezTo>
                    <a:pt x="17" y="7"/>
                    <a:pt x="15" y="9"/>
                    <a:pt x="1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4" name="Freeform 239"/>
            <p:cNvSpPr/>
            <p:nvPr/>
          </p:nvSpPr>
          <p:spPr bwMode="auto">
            <a:xfrm>
              <a:off x="8567738" y="5011738"/>
              <a:ext cx="98425" cy="12700"/>
            </a:xfrm>
            <a:custGeom>
              <a:avLst/>
              <a:gdLst>
                <a:gd name="T0" fmla="*/ 36 w 36"/>
                <a:gd name="T1" fmla="*/ 3 h 5"/>
                <a:gd name="T2" fmla="*/ 33 w 36"/>
                <a:gd name="T3" fmla="*/ 5 h 5"/>
                <a:gd name="T4" fmla="*/ 2 w 36"/>
                <a:gd name="T5" fmla="*/ 5 h 5"/>
                <a:gd name="T6" fmla="*/ 0 w 36"/>
                <a:gd name="T7" fmla="*/ 3 h 5"/>
                <a:gd name="T8" fmla="*/ 0 w 36"/>
                <a:gd name="T9" fmla="*/ 3 h 5"/>
                <a:gd name="T10" fmla="*/ 2 w 36"/>
                <a:gd name="T11" fmla="*/ 0 h 5"/>
                <a:gd name="T12" fmla="*/ 33 w 36"/>
                <a:gd name="T13" fmla="*/ 0 h 5"/>
                <a:gd name="T14" fmla="*/ 36 w 3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">
                  <a:moveTo>
                    <a:pt x="36" y="3"/>
                  </a:moveTo>
                  <a:cubicBezTo>
                    <a:pt x="36" y="4"/>
                    <a:pt x="35" y="5"/>
                    <a:pt x="3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6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5" name="Oval 240"/>
            <p:cNvSpPr>
              <a:spLocks noChangeArrowheads="1"/>
            </p:cNvSpPr>
            <p:nvPr/>
          </p:nvSpPr>
          <p:spPr bwMode="auto">
            <a:xfrm>
              <a:off x="8694738" y="5011738"/>
              <a:ext cx="14288" cy="158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543860" y="4562289"/>
            <a:ext cx="337355" cy="447481"/>
            <a:chOff x="7796213" y="4545013"/>
            <a:chExt cx="384176" cy="509587"/>
          </a:xfrm>
        </p:grpSpPr>
        <p:sp>
          <p:nvSpPr>
            <p:cNvPr id="504" name="Freeform 241"/>
            <p:cNvSpPr/>
            <p:nvPr/>
          </p:nvSpPr>
          <p:spPr bwMode="auto">
            <a:xfrm>
              <a:off x="7853363" y="4579938"/>
              <a:ext cx="325438" cy="442912"/>
            </a:xfrm>
            <a:custGeom>
              <a:avLst/>
              <a:gdLst>
                <a:gd name="T0" fmla="*/ 120 w 120"/>
                <a:gd name="T1" fmla="*/ 152 h 163"/>
                <a:gd name="T2" fmla="*/ 110 w 120"/>
                <a:gd name="T3" fmla="*/ 163 h 163"/>
                <a:gd name="T4" fmla="*/ 11 w 120"/>
                <a:gd name="T5" fmla="*/ 163 h 163"/>
                <a:gd name="T6" fmla="*/ 0 w 120"/>
                <a:gd name="T7" fmla="*/ 152 h 163"/>
                <a:gd name="T8" fmla="*/ 0 w 120"/>
                <a:gd name="T9" fmla="*/ 11 h 163"/>
                <a:gd name="T10" fmla="*/ 11 w 120"/>
                <a:gd name="T11" fmla="*/ 0 h 163"/>
                <a:gd name="T12" fmla="*/ 110 w 120"/>
                <a:gd name="T13" fmla="*/ 0 h 163"/>
                <a:gd name="T14" fmla="*/ 120 w 120"/>
                <a:gd name="T15" fmla="*/ 11 h 163"/>
                <a:gd name="T16" fmla="*/ 120 w 120"/>
                <a:gd name="T17" fmla="*/ 1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20" y="152"/>
                  </a:moveTo>
                  <a:cubicBezTo>
                    <a:pt x="120" y="158"/>
                    <a:pt x="116" y="163"/>
                    <a:pt x="110" y="16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5" y="163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5" name="Freeform 242"/>
            <p:cNvSpPr/>
            <p:nvPr/>
          </p:nvSpPr>
          <p:spPr bwMode="auto">
            <a:xfrm>
              <a:off x="7796213" y="4545013"/>
              <a:ext cx="325438" cy="439737"/>
            </a:xfrm>
            <a:custGeom>
              <a:avLst/>
              <a:gdLst>
                <a:gd name="T0" fmla="*/ 120 w 120"/>
                <a:gd name="T1" fmla="*/ 152 h 162"/>
                <a:gd name="T2" fmla="*/ 109 w 120"/>
                <a:gd name="T3" fmla="*/ 162 h 162"/>
                <a:gd name="T4" fmla="*/ 11 w 120"/>
                <a:gd name="T5" fmla="*/ 162 h 162"/>
                <a:gd name="T6" fmla="*/ 0 w 120"/>
                <a:gd name="T7" fmla="*/ 152 h 162"/>
                <a:gd name="T8" fmla="*/ 0 w 120"/>
                <a:gd name="T9" fmla="*/ 11 h 162"/>
                <a:gd name="T10" fmla="*/ 11 w 120"/>
                <a:gd name="T11" fmla="*/ 0 h 162"/>
                <a:gd name="T12" fmla="*/ 109 w 120"/>
                <a:gd name="T13" fmla="*/ 0 h 162"/>
                <a:gd name="T14" fmla="*/ 120 w 120"/>
                <a:gd name="T15" fmla="*/ 11 h 162"/>
                <a:gd name="T16" fmla="*/ 120 w 120"/>
                <a:gd name="T17" fmla="*/ 15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2">
                  <a:moveTo>
                    <a:pt x="120" y="152"/>
                  </a:moveTo>
                  <a:cubicBezTo>
                    <a:pt x="120" y="158"/>
                    <a:pt x="115" y="162"/>
                    <a:pt x="109" y="162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5" y="162"/>
                    <a:pt x="0" y="158"/>
                    <a:pt x="0" y="1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0"/>
                    <a:pt x="120" y="5"/>
                    <a:pt x="120" y="11"/>
                  </a:cubicBezTo>
                  <a:lnTo>
                    <a:pt x="120" y="15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6" name="Rectangle 243"/>
            <p:cNvSpPr>
              <a:spLocks noChangeArrowheads="1"/>
            </p:cNvSpPr>
            <p:nvPr/>
          </p:nvSpPr>
          <p:spPr bwMode="auto">
            <a:xfrm>
              <a:off x="7837488" y="4602163"/>
              <a:ext cx="66675" cy="7620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7" name="Rectangle 244"/>
            <p:cNvSpPr>
              <a:spLocks noChangeArrowheads="1"/>
            </p:cNvSpPr>
            <p:nvPr/>
          </p:nvSpPr>
          <p:spPr bwMode="auto">
            <a:xfrm>
              <a:off x="7837488" y="4710113"/>
              <a:ext cx="66675" cy="730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8" name="Rectangle 245"/>
            <p:cNvSpPr>
              <a:spLocks noChangeArrowheads="1"/>
            </p:cNvSpPr>
            <p:nvPr/>
          </p:nvSpPr>
          <p:spPr bwMode="auto">
            <a:xfrm>
              <a:off x="7837488" y="4816475"/>
              <a:ext cx="66675" cy="762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9" name="Rectangle 246"/>
            <p:cNvSpPr>
              <a:spLocks noChangeArrowheads="1"/>
            </p:cNvSpPr>
            <p:nvPr/>
          </p:nvSpPr>
          <p:spPr bwMode="auto">
            <a:xfrm>
              <a:off x="7932738" y="4656138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0" name="Rectangle 247"/>
            <p:cNvSpPr>
              <a:spLocks noChangeArrowheads="1"/>
            </p:cNvSpPr>
            <p:nvPr/>
          </p:nvSpPr>
          <p:spPr bwMode="auto">
            <a:xfrm>
              <a:off x="7932738" y="4610100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Rectangle 248"/>
            <p:cNvSpPr>
              <a:spLocks noChangeArrowheads="1"/>
            </p:cNvSpPr>
            <p:nvPr/>
          </p:nvSpPr>
          <p:spPr bwMode="auto">
            <a:xfrm>
              <a:off x="7932738" y="4765675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2" name="Rectangle 249"/>
            <p:cNvSpPr>
              <a:spLocks noChangeArrowheads="1"/>
            </p:cNvSpPr>
            <p:nvPr/>
          </p:nvSpPr>
          <p:spPr bwMode="auto">
            <a:xfrm>
              <a:off x="7932738" y="4719638"/>
              <a:ext cx="1476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3" name="Rectangle 250"/>
            <p:cNvSpPr>
              <a:spLocks noChangeArrowheads="1"/>
            </p:cNvSpPr>
            <p:nvPr/>
          </p:nvSpPr>
          <p:spPr bwMode="auto">
            <a:xfrm>
              <a:off x="7932738" y="4873625"/>
              <a:ext cx="12858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4" name="Rectangle 251"/>
            <p:cNvSpPr>
              <a:spLocks noChangeArrowheads="1"/>
            </p:cNvSpPr>
            <p:nvPr/>
          </p:nvSpPr>
          <p:spPr bwMode="auto">
            <a:xfrm>
              <a:off x="7840663" y="4922838"/>
              <a:ext cx="207963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5" name="Rectangle 252"/>
            <p:cNvSpPr>
              <a:spLocks noChangeArrowheads="1"/>
            </p:cNvSpPr>
            <p:nvPr/>
          </p:nvSpPr>
          <p:spPr bwMode="auto">
            <a:xfrm>
              <a:off x="7932738" y="4829175"/>
              <a:ext cx="1476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6" name="Freeform 253"/>
            <p:cNvSpPr/>
            <p:nvPr/>
          </p:nvSpPr>
          <p:spPr bwMode="auto">
            <a:xfrm>
              <a:off x="8051801" y="4870450"/>
              <a:ext cx="128588" cy="122237"/>
            </a:xfrm>
            <a:custGeom>
              <a:avLst/>
              <a:gdLst>
                <a:gd name="T0" fmla="*/ 8 w 48"/>
                <a:gd name="T1" fmla="*/ 44 h 45"/>
                <a:gd name="T2" fmla="*/ 2 w 48"/>
                <a:gd name="T3" fmla="*/ 44 h 45"/>
                <a:gd name="T4" fmla="*/ 0 w 48"/>
                <a:gd name="T5" fmla="*/ 38 h 45"/>
                <a:gd name="T6" fmla="*/ 8 w 48"/>
                <a:gd name="T7" fmla="*/ 4 h 45"/>
                <a:gd name="T8" fmla="*/ 11 w 48"/>
                <a:gd name="T9" fmla="*/ 0 h 45"/>
                <a:gd name="T10" fmla="*/ 16 w 48"/>
                <a:gd name="T11" fmla="*/ 1 h 45"/>
                <a:gd name="T12" fmla="*/ 45 w 48"/>
                <a:gd name="T13" fmla="*/ 20 h 45"/>
                <a:gd name="T14" fmla="*/ 48 w 48"/>
                <a:gd name="T15" fmla="*/ 25 h 45"/>
                <a:gd name="T16" fmla="*/ 44 w 48"/>
                <a:gd name="T17" fmla="*/ 29 h 45"/>
                <a:gd name="T18" fmla="*/ 8 w 48"/>
                <a:gd name="T1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5">
                  <a:moveTo>
                    <a:pt x="8" y="44"/>
                  </a:moveTo>
                  <a:cubicBezTo>
                    <a:pt x="6" y="45"/>
                    <a:pt x="4" y="45"/>
                    <a:pt x="2" y="44"/>
                  </a:cubicBezTo>
                  <a:cubicBezTo>
                    <a:pt x="1" y="42"/>
                    <a:pt x="0" y="40"/>
                    <a:pt x="0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10" y="1"/>
                    <a:pt x="11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7" y="21"/>
                    <a:pt x="48" y="23"/>
                    <a:pt x="48" y="25"/>
                  </a:cubicBezTo>
                  <a:cubicBezTo>
                    <a:pt x="47" y="27"/>
                    <a:pt x="46" y="29"/>
                    <a:pt x="44" y="29"/>
                  </a:cubicBezTo>
                  <a:lnTo>
                    <a:pt x="8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7" name="Freeform 254"/>
            <p:cNvSpPr/>
            <p:nvPr/>
          </p:nvSpPr>
          <p:spPr bwMode="auto">
            <a:xfrm>
              <a:off x="8086726" y="4943475"/>
              <a:ext cx="93663" cy="111125"/>
            </a:xfrm>
            <a:custGeom>
              <a:avLst/>
              <a:gdLst>
                <a:gd name="T0" fmla="*/ 34 w 35"/>
                <a:gd name="T1" fmla="*/ 28 h 41"/>
                <a:gd name="T2" fmla="*/ 32 w 35"/>
                <a:gd name="T3" fmla="*/ 34 h 41"/>
                <a:gd name="T4" fmla="*/ 17 w 35"/>
                <a:gd name="T5" fmla="*/ 40 h 41"/>
                <a:gd name="T6" fmla="*/ 10 w 35"/>
                <a:gd name="T7" fmla="*/ 38 h 41"/>
                <a:gd name="T8" fmla="*/ 1 w 35"/>
                <a:gd name="T9" fmla="*/ 14 h 41"/>
                <a:gd name="T10" fmla="*/ 3 w 35"/>
                <a:gd name="T11" fmla="*/ 7 h 41"/>
                <a:gd name="T12" fmla="*/ 18 w 35"/>
                <a:gd name="T13" fmla="*/ 1 h 41"/>
                <a:gd name="T14" fmla="*/ 24 w 35"/>
                <a:gd name="T15" fmla="*/ 4 h 41"/>
                <a:gd name="T16" fmla="*/ 34 w 35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1">
                  <a:moveTo>
                    <a:pt x="34" y="28"/>
                  </a:moveTo>
                  <a:cubicBezTo>
                    <a:pt x="35" y="30"/>
                    <a:pt x="34" y="33"/>
                    <a:pt x="32" y="3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1"/>
                    <a:pt x="11" y="40"/>
                    <a:pt x="10" y="3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1" y="8"/>
                    <a:pt x="3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3" y="1"/>
                    <a:pt x="24" y="4"/>
                  </a:cubicBezTo>
                  <a:lnTo>
                    <a:pt x="34" y="2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60166" y="4560895"/>
            <a:ext cx="398691" cy="448876"/>
            <a:chOff x="7085013" y="4543425"/>
            <a:chExt cx="454025" cy="511175"/>
          </a:xfrm>
        </p:grpSpPr>
        <p:sp>
          <p:nvSpPr>
            <p:cNvPr id="489" name="Freeform 255"/>
            <p:cNvSpPr/>
            <p:nvPr/>
          </p:nvSpPr>
          <p:spPr bwMode="auto">
            <a:xfrm>
              <a:off x="7085013" y="4543425"/>
              <a:ext cx="454025" cy="161925"/>
            </a:xfrm>
            <a:custGeom>
              <a:avLst/>
              <a:gdLst>
                <a:gd name="T0" fmla="*/ 90 w 168"/>
                <a:gd name="T1" fmla="*/ 3 h 60"/>
                <a:gd name="T2" fmla="*/ 77 w 168"/>
                <a:gd name="T3" fmla="*/ 3 h 60"/>
                <a:gd name="T4" fmla="*/ 0 w 168"/>
                <a:gd name="T5" fmla="*/ 60 h 60"/>
                <a:gd name="T6" fmla="*/ 168 w 168"/>
                <a:gd name="T7" fmla="*/ 60 h 60"/>
                <a:gd name="T8" fmla="*/ 90 w 168"/>
                <a:gd name="T9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60">
                  <a:moveTo>
                    <a:pt x="90" y="3"/>
                  </a:moveTo>
                  <a:cubicBezTo>
                    <a:pt x="87" y="0"/>
                    <a:pt x="81" y="0"/>
                    <a:pt x="77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68" y="60"/>
                    <a:pt x="168" y="60"/>
                    <a:pt x="168" y="60"/>
                  </a:cubicBezTo>
                  <a:lnTo>
                    <a:pt x="90" y="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0" name="Rectangle 256"/>
            <p:cNvSpPr>
              <a:spLocks noChangeArrowheads="1"/>
            </p:cNvSpPr>
            <p:nvPr/>
          </p:nvSpPr>
          <p:spPr bwMode="auto">
            <a:xfrm>
              <a:off x="7085013" y="4705350"/>
              <a:ext cx="454025" cy="65087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1" name="Freeform 257"/>
            <p:cNvSpPr/>
            <p:nvPr/>
          </p:nvSpPr>
          <p:spPr bwMode="auto">
            <a:xfrm>
              <a:off x="7085013" y="4995863"/>
              <a:ext cx="454025" cy="58737"/>
            </a:xfrm>
            <a:custGeom>
              <a:avLst/>
              <a:gdLst>
                <a:gd name="T0" fmla="*/ 0 w 168"/>
                <a:gd name="T1" fmla="*/ 11 h 22"/>
                <a:gd name="T2" fmla="*/ 11 w 168"/>
                <a:gd name="T3" fmla="*/ 22 h 22"/>
                <a:gd name="T4" fmla="*/ 157 w 168"/>
                <a:gd name="T5" fmla="*/ 22 h 22"/>
                <a:gd name="T6" fmla="*/ 168 w 168"/>
                <a:gd name="T7" fmla="*/ 11 h 22"/>
                <a:gd name="T8" fmla="*/ 168 w 168"/>
                <a:gd name="T9" fmla="*/ 0 h 22"/>
                <a:gd name="T10" fmla="*/ 0 w 168"/>
                <a:gd name="T11" fmla="*/ 0 h 22"/>
                <a:gd name="T12" fmla="*/ 0 w 168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3" y="22"/>
                    <a:pt x="168" y="17"/>
                    <a:pt x="168" y="1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2" name="Rectangle 258"/>
            <p:cNvSpPr>
              <a:spLocks noChangeArrowheads="1"/>
            </p:cNvSpPr>
            <p:nvPr/>
          </p:nvSpPr>
          <p:spPr bwMode="auto">
            <a:xfrm>
              <a:off x="7488238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3" name="Rectangle 259"/>
            <p:cNvSpPr>
              <a:spLocks noChangeArrowheads="1"/>
            </p:cNvSpPr>
            <p:nvPr/>
          </p:nvSpPr>
          <p:spPr bwMode="auto">
            <a:xfrm>
              <a:off x="7435851" y="4705350"/>
              <a:ext cx="9525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4" name="Rectangle 260"/>
            <p:cNvSpPr>
              <a:spLocks noChangeArrowheads="1"/>
            </p:cNvSpPr>
            <p:nvPr/>
          </p:nvSpPr>
          <p:spPr bwMode="auto">
            <a:xfrm>
              <a:off x="73850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5" name="Rectangle 261"/>
            <p:cNvSpPr>
              <a:spLocks noChangeArrowheads="1"/>
            </p:cNvSpPr>
            <p:nvPr/>
          </p:nvSpPr>
          <p:spPr bwMode="auto">
            <a:xfrm>
              <a:off x="7334251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6" name="Rectangle 262"/>
            <p:cNvSpPr>
              <a:spLocks noChangeArrowheads="1"/>
            </p:cNvSpPr>
            <p:nvPr/>
          </p:nvSpPr>
          <p:spPr bwMode="auto">
            <a:xfrm>
              <a:off x="72818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7" name="Rectangle 263"/>
            <p:cNvSpPr>
              <a:spLocks noChangeArrowheads="1"/>
            </p:cNvSpPr>
            <p:nvPr/>
          </p:nvSpPr>
          <p:spPr bwMode="auto">
            <a:xfrm>
              <a:off x="72310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8" name="Rectangle 264"/>
            <p:cNvSpPr>
              <a:spLocks noChangeArrowheads="1"/>
            </p:cNvSpPr>
            <p:nvPr/>
          </p:nvSpPr>
          <p:spPr bwMode="auto">
            <a:xfrm>
              <a:off x="7180263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9" name="Rectangle 265"/>
            <p:cNvSpPr>
              <a:spLocks noChangeArrowheads="1"/>
            </p:cNvSpPr>
            <p:nvPr/>
          </p:nvSpPr>
          <p:spPr bwMode="auto">
            <a:xfrm>
              <a:off x="7127876" y="4705350"/>
              <a:ext cx="7938" cy="65087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0" name="Rectangle 266"/>
            <p:cNvSpPr>
              <a:spLocks noChangeArrowheads="1"/>
            </p:cNvSpPr>
            <p:nvPr/>
          </p:nvSpPr>
          <p:spPr bwMode="auto">
            <a:xfrm>
              <a:off x="7085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1" name="Rectangle 267"/>
            <p:cNvSpPr>
              <a:spLocks noChangeArrowheads="1"/>
            </p:cNvSpPr>
            <p:nvPr/>
          </p:nvSpPr>
          <p:spPr bwMode="auto">
            <a:xfrm>
              <a:off x="7212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2" name="Rectangle 268"/>
            <p:cNvSpPr>
              <a:spLocks noChangeArrowheads="1"/>
            </p:cNvSpPr>
            <p:nvPr/>
          </p:nvSpPr>
          <p:spPr bwMode="auto">
            <a:xfrm>
              <a:off x="7339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3" name="Rectangle 269"/>
            <p:cNvSpPr>
              <a:spLocks noChangeArrowheads="1"/>
            </p:cNvSpPr>
            <p:nvPr/>
          </p:nvSpPr>
          <p:spPr bwMode="auto">
            <a:xfrm>
              <a:off x="7466013" y="4770438"/>
              <a:ext cx="73025" cy="2254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094964" y="4562289"/>
            <a:ext cx="280199" cy="447481"/>
            <a:chOff x="6475413" y="4545013"/>
            <a:chExt cx="319088" cy="509587"/>
          </a:xfrm>
        </p:grpSpPr>
        <p:sp>
          <p:nvSpPr>
            <p:cNvPr id="478" name="Freeform 270"/>
            <p:cNvSpPr/>
            <p:nvPr/>
          </p:nvSpPr>
          <p:spPr bwMode="auto">
            <a:xfrm>
              <a:off x="6475413" y="4545013"/>
              <a:ext cx="319088" cy="236537"/>
            </a:xfrm>
            <a:custGeom>
              <a:avLst/>
              <a:gdLst>
                <a:gd name="T0" fmla="*/ 118 w 118"/>
                <a:gd name="T1" fmla="*/ 76 h 87"/>
                <a:gd name="T2" fmla="*/ 106 w 118"/>
                <a:gd name="T3" fmla="*/ 87 h 87"/>
                <a:gd name="T4" fmla="*/ 11 w 118"/>
                <a:gd name="T5" fmla="*/ 87 h 87"/>
                <a:gd name="T6" fmla="*/ 0 w 118"/>
                <a:gd name="T7" fmla="*/ 76 h 87"/>
                <a:gd name="T8" fmla="*/ 0 w 118"/>
                <a:gd name="T9" fmla="*/ 12 h 87"/>
                <a:gd name="T10" fmla="*/ 11 w 118"/>
                <a:gd name="T11" fmla="*/ 0 h 87"/>
                <a:gd name="T12" fmla="*/ 106 w 118"/>
                <a:gd name="T13" fmla="*/ 0 h 87"/>
                <a:gd name="T14" fmla="*/ 118 w 118"/>
                <a:gd name="T15" fmla="*/ 12 h 87"/>
                <a:gd name="T16" fmla="*/ 118 w 118"/>
                <a:gd name="T17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7">
                  <a:moveTo>
                    <a:pt x="118" y="76"/>
                  </a:moveTo>
                  <a:cubicBezTo>
                    <a:pt x="118" y="82"/>
                    <a:pt x="113" y="87"/>
                    <a:pt x="106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7"/>
                    <a:pt x="0" y="82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8" y="5"/>
                    <a:pt x="118" y="12"/>
                  </a:cubicBezTo>
                  <a:lnTo>
                    <a:pt x="118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9" name="Freeform 271"/>
            <p:cNvSpPr/>
            <p:nvPr/>
          </p:nvSpPr>
          <p:spPr bwMode="auto">
            <a:xfrm>
              <a:off x="6662738" y="4767263"/>
              <a:ext cx="96838" cy="61912"/>
            </a:xfrm>
            <a:custGeom>
              <a:avLst/>
              <a:gdLst>
                <a:gd name="T0" fmla="*/ 61 w 61"/>
                <a:gd name="T1" fmla="*/ 5 h 39"/>
                <a:gd name="T2" fmla="*/ 25 w 61"/>
                <a:gd name="T3" fmla="*/ 0 h 39"/>
                <a:gd name="T4" fmla="*/ 0 w 61"/>
                <a:gd name="T5" fmla="*/ 39 h 39"/>
                <a:gd name="T6" fmla="*/ 61 w 61"/>
                <a:gd name="T7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39">
                  <a:moveTo>
                    <a:pt x="61" y="5"/>
                  </a:moveTo>
                  <a:lnTo>
                    <a:pt x="25" y="0"/>
                  </a:lnTo>
                  <a:lnTo>
                    <a:pt x="0" y="39"/>
                  </a:lnTo>
                  <a:lnTo>
                    <a:pt x="61" y="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0" name="Rectangle 272"/>
            <p:cNvSpPr>
              <a:spLocks noChangeArrowheads="1"/>
            </p:cNvSpPr>
            <p:nvPr/>
          </p:nvSpPr>
          <p:spPr bwMode="auto">
            <a:xfrm>
              <a:off x="6502401" y="4597400"/>
              <a:ext cx="265113" cy="111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1" name="Rectangle 273"/>
            <p:cNvSpPr>
              <a:spLocks noChangeArrowheads="1"/>
            </p:cNvSpPr>
            <p:nvPr/>
          </p:nvSpPr>
          <p:spPr bwMode="auto">
            <a:xfrm>
              <a:off x="6502401" y="4659313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2" name="Rectangle 274"/>
            <p:cNvSpPr>
              <a:spLocks noChangeArrowheads="1"/>
            </p:cNvSpPr>
            <p:nvPr/>
          </p:nvSpPr>
          <p:spPr bwMode="auto">
            <a:xfrm>
              <a:off x="6502401" y="4721225"/>
              <a:ext cx="265113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3" name="Freeform 275"/>
            <p:cNvSpPr/>
            <p:nvPr/>
          </p:nvSpPr>
          <p:spPr bwMode="auto">
            <a:xfrm>
              <a:off x="6524626" y="4911725"/>
              <a:ext cx="123825" cy="111125"/>
            </a:xfrm>
            <a:custGeom>
              <a:avLst/>
              <a:gdLst>
                <a:gd name="T0" fmla="*/ 46 w 46"/>
                <a:gd name="T1" fmla="*/ 41 h 41"/>
                <a:gd name="T2" fmla="*/ 23 w 46"/>
                <a:gd name="T3" fmla="*/ 0 h 41"/>
                <a:gd name="T4" fmla="*/ 0 w 46"/>
                <a:gd name="T5" fmla="*/ 41 h 41"/>
                <a:gd name="T6" fmla="*/ 46 w 46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1">
                  <a:moveTo>
                    <a:pt x="46" y="41"/>
                  </a:moveTo>
                  <a:cubicBezTo>
                    <a:pt x="45" y="23"/>
                    <a:pt x="40" y="0"/>
                    <a:pt x="23" y="0"/>
                  </a:cubicBezTo>
                  <a:cubicBezTo>
                    <a:pt x="6" y="0"/>
                    <a:pt x="2" y="23"/>
                    <a:pt x="0" y="41"/>
                  </a:cubicBezTo>
                  <a:lnTo>
                    <a:pt x="46" y="4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4" name="Oval 276"/>
            <p:cNvSpPr>
              <a:spLocks noChangeArrowheads="1"/>
            </p:cNvSpPr>
            <p:nvPr/>
          </p:nvSpPr>
          <p:spPr bwMode="auto">
            <a:xfrm>
              <a:off x="6524626" y="4805363"/>
              <a:ext cx="123825" cy="12541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5" name="Oval 277"/>
            <p:cNvSpPr>
              <a:spLocks noChangeArrowheads="1"/>
            </p:cNvSpPr>
            <p:nvPr/>
          </p:nvSpPr>
          <p:spPr bwMode="auto">
            <a:xfrm>
              <a:off x="6546851" y="4854575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6" name="Oval 278"/>
            <p:cNvSpPr>
              <a:spLocks noChangeArrowheads="1"/>
            </p:cNvSpPr>
            <p:nvPr/>
          </p:nvSpPr>
          <p:spPr bwMode="auto">
            <a:xfrm>
              <a:off x="6610351" y="4854575"/>
              <a:ext cx="19050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7" name="Freeform 279"/>
            <p:cNvSpPr/>
            <p:nvPr/>
          </p:nvSpPr>
          <p:spPr bwMode="auto">
            <a:xfrm>
              <a:off x="6562726" y="4881563"/>
              <a:ext cx="47625" cy="23812"/>
            </a:xfrm>
            <a:custGeom>
              <a:avLst/>
              <a:gdLst>
                <a:gd name="T0" fmla="*/ 18 w 18"/>
                <a:gd name="T1" fmla="*/ 0 h 9"/>
                <a:gd name="T2" fmla="*/ 9 w 18"/>
                <a:gd name="T3" fmla="*/ 9 h 9"/>
                <a:gd name="T4" fmla="*/ 0 w 18"/>
                <a:gd name="T5" fmla="*/ 0 h 9"/>
                <a:gd name="T6" fmla="*/ 18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8" name="Rectangle 280"/>
            <p:cNvSpPr>
              <a:spLocks noChangeArrowheads="1"/>
            </p:cNvSpPr>
            <p:nvPr/>
          </p:nvSpPr>
          <p:spPr bwMode="auto">
            <a:xfrm>
              <a:off x="6524626" y="5022850"/>
              <a:ext cx="123825" cy="3175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56902" y="4619444"/>
            <a:ext cx="453058" cy="338747"/>
            <a:chOff x="5699126" y="4610100"/>
            <a:chExt cx="515938" cy="385762"/>
          </a:xfrm>
        </p:grpSpPr>
        <p:sp>
          <p:nvSpPr>
            <p:cNvPr id="464" name="Rectangle 281"/>
            <p:cNvSpPr>
              <a:spLocks noChangeArrowheads="1"/>
            </p:cNvSpPr>
            <p:nvPr/>
          </p:nvSpPr>
          <p:spPr bwMode="auto">
            <a:xfrm>
              <a:off x="5956301" y="4610100"/>
              <a:ext cx="4763" cy="730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282"/>
            <p:cNvSpPr>
              <a:spLocks noChangeArrowheads="1"/>
            </p:cNvSpPr>
            <p:nvPr/>
          </p:nvSpPr>
          <p:spPr bwMode="auto">
            <a:xfrm>
              <a:off x="5937251" y="4675188"/>
              <a:ext cx="42863" cy="25400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6" name="Freeform 283"/>
            <p:cNvSpPr/>
            <p:nvPr/>
          </p:nvSpPr>
          <p:spPr bwMode="auto">
            <a:xfrm>
              <a:off x="5780088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7" name="Freeform 284"/>
            <p:cNvSpPr/>
            <p:nvPr/>
          </p:nvSpPr>
          <p:spPr bwMode="auto">
            <a:xfrm>
              <a:off x="6048376" y="4645025"/>
              <a:ext cx="88900" cy="76200"/>
            </a:xfrm>
            <a:custGeom>
              <a:avLst/>
              <a:gdLst>
                <a:gd name="T0" fmla="*/ 33 w 33"/>
                <a:gd name="T1" fmla="*/ 19 h 28"/>
                <a:gd name="T2" fmla="*/ 24 w 33"/>
                <a:gd name="T3" fmla="*/ 28 h 28"/>
                <a:gd name="T4" fmla="*/ 9 w 33"/>
                <a:gd name="T5" fmla="*/ 28 h 28"/>
                <a:gd name="T6" fmla="*/ 0 w 33"/>
                <a:gd name="T7" fmla="*/ 19 h 28"/>
                <a:gd name="T8" fmla="*/ 0 w 33"/>
                <a:gd name="T9" fmla="*/ 9 h 28"/>
                <a:gd name="T10" fmla="*/ 9 w 33"/>
                <a:gd name="T11" fmla="*/ 0 h 28"/>
                <a:gd name="T12" fmla="*/ 24 w 33"/>
                <a:gd name="T13" fmla="*/ 0 h 28"/>
                <a:gd name="T14" fmla="*/ 33 w 33"/>
                <a:gd name="T15" fmla="*/ 9 h 28"/>
                <a:gd name="T16" fmla="*/ 33 w 33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33" y="19"/>
                  </a:moveTo>
                  <a:cubicBezTo>
                    <a:pt x="33" y="24"/>
                    <a:pt x="29" y="28"/>
                    <a:pt x="24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3" y="4"/>
                    <a:pt x="33" y="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8" name="Freeform 285"/>
            <p:cNvSpPr/>
            <p:nvPr/>
          </p:nvSpPr>
          <p:spPr bwMode="auto">
            <a:xfrm>
              <a:off x="5699126" y="4651375"/>
              <a:ext cx="515938" cy="344487"/>
            </a:xfrm>
            <a:custGeom>
              <a:avLst/>
              <a:gdLst>
                <a:gd name="T0" fmla="*/ 189 w 191"/>
                <a:gd name="T1" fmla="*/ 102 h 127"/>
                <a:gd name="T2" fmla="*/ 173 w 191"/>
                <a:gd name="T3" fmla="*/ 17 h 127"/>
                <a:gd name="T4" fmla="*/ 149 w 191"/>
                <a:gd name="T5" fmla="*/ 2 h 127"/>
                <a:gd name="T6" fmla="*/ 133 w 191"/>
                <a:gd name="T7" fmla="*/ 13 h 127"/>
                <a:gd name="T8" fmla="*/ 59 w 191"/>
                <a:gd name="T9" fmla="*/ 13 h 127"/>
                <a:gd name="T10" fmla="*/ 43 w 191"/>
                <a:gd name="T11" fmla="*/ 2 h 127"/>
                <a:gd name="T12" fmla="*/ 19 w 191"/>
                <a:gd name="T13" fmla="*/ 17 h 127"/>
                <a:gd name="T14" fmla="*/ 2 w 191"/>
                <a:gd name="T15" fmla="*/ 102 h 127"/>
                <a:gd name="T16" fmla="*/ 20 w 191"/>
                <a:gd name="T17" fmla="*/ 125 h 127"/>
                <a:gd name="T18" fmla="*/ 44 w 191"/>
                <a:gd name="T19" fmla="*/ 110 h 127"/>
                <a:gd name="T20" fmla="*/ 50 w 191"/>
                <a:gd name="T21" fmla="*/ 79 h 127"/>
                <a:gd name="T22" fmla="*/ 142 w 191"/>
                <a:gd name="T23" fmla="*/ 79 h 127"/>
                <a:gd name="T24" fmla="*/ 147 w 191"/>
                <a:gd name="T25" fmla="*/ 110 h 127"/>
                <a:gd name="T26" fmla="*/ 172 w 191"/>
                <a:gd name="T27" fmla="*/ 125 h 127"/>
                <a:gd name="T28" fmla="*/ 189 w 191"/>
                <a:gd name="T29" fmla="*/ 10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27">
                  <a:moveTo>
                    <a:pt x="189" y="102"/>
                  </a:moveTo>
                  <a:cubicBezTo>
                    <a:pt x="173" y="17"/>
                    <a:pt x="173" y="17"/>
                    <a:pt x="173" y="17"/>
                  </a:cubicBezTo>
                  <a:cubicBezTo>
                    <a:pt x="171" y="7"/>
                    <a:pt x="160" y="0"/>
                    <a:pt x="149" y="2"/>
                  </a:cubicBezTo>
                  <a:cubicBezTo>
                    <a:pt x="142" y="3"/>
                    <a:pt x="136" y="8"/>
                    <a:pt x="133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6" y="8"/>
                    <a:pt x="50" y="3"/>
                    <a:pt x="43" y="2"/>
                  </a:cubicBezTo>
                  <a:cubicBezTo>
                    <a:pt x="31" y="0"/>
                    <a:pt x="20" y="7"/>
                    <a:pt x="19" y="17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13"/>
                    <a:pt x="8" y="123"/>
                    <a:pt x="20" y="125"/>
                  </a:cubicBezTo>
                  <a:cubicBezTo>
                    <a:pt x="31" y="127"/>
                    <a:pt x="42" y="120"/>
                    <a:pt x="44" y="110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7" y="110"/>
                    <a:pt x="147" y="110"/>
                    <a:pt x="147" y="110"/>
                  </a:cubicBezTo>
                  <a:cubicBezTo>
                    <a:pt x="149" y="120"/>
                    <a:pt x="160" y="127"/>
                    <a:pt x="172" y="125"/>
                  </a:cubicBezTo>
                  <a:cubicBezTo>
                    <a:pt x="183" y="123"/>
                    <a:pt x="191" y="113"/>
                    <a:pt x="189" y="10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9" name="Oval 286"/>
            <p:cNvSpPr>
              <a:spLocks noChangeArrowheads="1"/>
            </p:cNvSpPr>
            <p:nvPr/>
          </p:nvSpPr>
          <p:spPr bwMode="auto">
            <a:xfrm>
              <a:off x="5888038" y="4794250"/>
              <a:ext cx="38100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0" name="Oval 287"/>
            <p:cNvSpPr>
              <a:spLocks noChangeArrowheads="1"/>
            </p:cNvSpPr>
            <p:nvPr/>
          </p:nvSpPr>
          <p:spPr bwMode="auto">
            <a:xfrm>
              <a:off x="5991226" y="4794250"/>
              <a:ext cx="34925" cy="349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1" name="Freeform 288"/>
            <p:cNvSpPr/>
            <p:nvPr/>
          </p:nvSpPr>
          <p:spPr bwMode="auto">
            <a:xfrm>
              <a:off x="5894388" y="4721225"/>
              <a:ext cx="128588" cy="25400"/>
            </a:xfrm>
            <a:custGeom>
              <a:avLst/>
              <a:gdLst>
                <a:gd name="T0" fmla="*/ 48 w 48"/>
                <a:gd name="T1" fmla="*/ 4 h 9"/>
                <a:gd name="T2" fmla="*/ 43 w 48"/>
                <a:gd name="T3" fmla="*/ 9 h 9"/>
                <a:gd name="T4" fmla="*/ 5 w 48"/>
                <a:gd name="T5" fmla="*/ 9 h 9"/>
                <a:gd name="T6" fmla="*/ 0 w 48"/>
                <a:gd name="T7" fmla="*/ 4 h 9"/>
                <a:gd name="T8" fmla="*/ 0 w 48"/>
                <a:gd name="T9" fmla="*/ 4 h 9"/>
                <a:gd name="T10" fmla="*/ 5 w 48"/>
                <a:gd name="T11" fmla="*/ 0 h 9"/>
                <a:gd name="T12" fmla="*/ 43 w 48"/>
                <a:gd name="T13" fmla="*/ 0 h 9"/>
                <a:gd name="T14" fmla="*/ 48 w 48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48" y="4"/>
                  </a:moveTo>
                  <a:cubicBezTo>
                    <a:pt x="48" y="7"/>
                    <a:pt x="46" y="9"/>
                    <a:pt x="43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8" y="2"/>
                    <a:pt x="48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2" name="Oval 289"/>
            <p:cNvSpPr>
              <a:spLocks noChangeArrowheads="1"/>
            </p:cNvSpPr>
            <p:nvPr/>
          </p:nvSpPr>
          <p:spPr bwMode="auto">
            <a:xfrm>
              <a:off x="6115051" y="4775200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3" name="Oval 290"/>
            <p:cNvSpPr>
              <a:spLocks noChangeArrowheads="1"/>
            </p:cNvSpPr>
            <p:nvPr/>
          </p:nvSpPr>
          <p:spPr bwMode="auto">
            <a:xfrm>
              <a:off x="6115051" y="4829175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4" name="Oval 291"/>
            <p:cNvSpPr>
              <a:spLocks noChangeArrowheads="1"/>
            </p:cNvSpPr>
            <p:nvPr/>
          </p:nvSpPr>
          <p:spPr bwMode="auto">
            <a:xfrm>
              <a:off x="6142038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5" name="Oval 292"/>
            <p:cNvSpPr>
              <a:spLocks noChangeArrowheads="1"/>
            </p:cNvSpPr>
            <p:nvPr/>
          </p:nvSpPr>
          <p:spPr bwMode="auto">
            <a:xfrm>
              <a:off x="6088063" y="4802188"/>
              <a:ext cx="25400" cy="254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6" name="Freeform 293"/>
            <p:cNvSpPr/>
            <p:nvPr/>
          </p:nvSpPr>
          <p:spPr bwMode="auto">
            <a:xfrm>
              <a:off x="5746751" y="4802188"/>
              <a:ext cx="79375" cy="26987"/>
            </a:xfrm>
            <a:custGeom>
              <a:avLst/>
              <a:gdLst>
                <a:gd name="T0" fmla="*/ 29 w 29"/>
                <a:gd name="T1" fmla="*/ 7 h 10"/>
                <a:gd name="T2" fmla="*/ 26 w 29"/>
                <a:gd name="T3" fmla="*/ 10 h 10"/>
                <a:gd name="T4" fmla="*/ 3 w 29"/>
                <a:gd name="T5" fmla="*/ 10 h 10"/>
                <a:gd name="T6" fmla="*/ 0 w 29"/>
                <a:gd name="T7" fmla="*/ 7 h 10"/>
                <a:gd name="T8" fmla="*/ 0 w 29"/>
                <a:gd name="T9" fmla="*/ 3 h 10"/>
                <a:gd name="T10" fmla="*/ 3 w 29"/>
                <a:gd name="T11" fmla="*/ 0 h 10"/>
                <a:gd name="T12" fmla="*/ 26 w 29"/>
                <a:gd name="T13" fmla="*/ 0 h 10"/>
                <a:gd name="T14" fmla="*/ 29 w 29"/>
                <a:gd name="T15" fmla="*/ 3 h 10"/>
                <a:gd name="T16" fmla="*/ 29 w 29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7"/>
                  </a:moveTo>
                  <a:cubicBezTo>
                    <a:pt x="29" y="9"/>
                    <a:pt x="28" y="10"/>
                    <a:pt x="26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lnTo>
                    <a:pt x="29" y="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7" name="Freeform 294"/>
            <p:cNvSpPr/>
            <p:nvPr/>
          </p:nvSpPr>
          <p:spPr bwMode="auto">
            <a:xfrm>
              <a:off x="5775326" y="4778375"/>
              <a:ext cx="26988" cy="76200"/>
            </a:xfrm>
            <a:custGeom>
              <a:avLst/>
              <a:gdLst>
                <a:gd name="T0" fmla="*/ 2 w 10"/>
                <a:gd name="T1" fmla="*/ 28 h 28"/>
                <a:gd name="T2" fmla="*/ 0 w 10"/>
                <a:gd name="T3" fmla="*/ 26 h 28"/>
                <a:gd name="T4" fmla="*/ 0 w 10"/>
                <a:gd name="T5" fmla="*/ 2 h 28"/>
                <a:gd name="T6" fmla="*/ 2 w 10"/>
                <a:gd name="T7" fmla="*/ 0 h 28"/>
                <a:gd name="T8" fmla="*/ 7 w 10"/>
                <a:gd name="T9" fmla="*/ 0 h 28"/>
                <a:gd name="T10" fmla="*/ 10 w 10"/>
                <a:gd name="T11" fmla="*/ 2 h 28"/>
                <a:gd name="T12" fmla="*/ 10 w 10"/>
                <a:gd name="T13" fmla="*/ 26 h 28"/>
                <a:gd name="T14" fmla="*/ 7 w 10"/>
                <a:gd name="T15" fmla="*/ 28 h 28"/>
                <a:gd name="T16" fmla="*/ 2 w 10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8" y="28"/>
                    <a:pt x="7" y="28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43933" y="4562289"/>
            <a:ext cx="427966" cy="447481"/>
            <a:chOff x="5038726" y="4545013"/>
            <a:chExt cx="487363" cy="509587"/>
          </a:xfrm>
        </p:grpSpPr>
        <p:sp>
          <p:nvSpPr>
            <p:cNvPr id="455" name="Freeform 295"/>
            <p:cNvSpPr/>
            <p:nvPr/>
          </p:nvSpPr>
          <p:spPr bwMode="auto">
            <a:xfrm>
              <a:off x="5086351" y="4545013"/>
              <a:ext cx="439738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6" name="Freeform 296"/>
            <p:cNvSpPr/>
            <p:nvPr/>
          </p:nvSpPr>
          <p:spPr bwMode="auto">
            <a:xfrm>
              <a:off x="5073651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7" name="Freeform 297"/>
            <p:cNvSpPr/>
            <p:nvPr/>
          </p:nvSpPr>
          <p:spPr bwMode="auto">
            <a:xfrm>
              <a:off x="5038726" y="4597400"/>
              <a:ext cx="96838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8" name="Freeform 298"/>
            <p:cNvSpPr/>
            <p:nvPr/>
          </p:nvSpPr>
          <p:spPr bwMode="auto">
            <a:xfrm>
              <a:off x="5038726" y="4719638"/>
              <a:ext cx="96838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9" name="Freeform 299"/>
            <p:cNvSpPr/>
            <p:nvPr/>
          </p:nvSpPr>
          <p:spPr bwMode="auto">
            <a:xfrm>
              <a:off x="5038726" y="4840288"/>
              <a:ext cx="96838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0" name="Freeform 300"/>
            <p:cNvSpPr/>
            <p:nvPr/>
          </p:nvSpPr>
          <p:spPr bwMode="auto">
            <a:xfrm>
              <a:off x="5038726" y="4959350"/>
              <a:ext cx="96838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1" name="Freeform 301"/>
            <p:cNvSpPr/>
            <p:nvPr/>
          </p:nvSpPr>
          <p:spPr bwMode="auto">
            <a:xfrm>
              <a:off x="5159376" y="4857750"/>
              <a:ext cx="71438" cy="96837"/>
            </a:xfrm>
            <a:custGeom>
              <a:avLst/>
              <a:gdLst>
                <a:gd name="T0" fmla="*/ 17 w 26"/>
                <a:gd name="T1" fmla="*/ 1 h 36"/>
                <a:gd name="T2" fmla="*/ 3 w 26"/>
                <a:gd name="T3" fmla="*/ 30 h 36"/>
                <a:gd name="T4" fmla="*/ 11 w 26"/>
                <a:gd name="T5" fmla="*/ 36 h 36"/>
                <a:gd name="T6" fmla="*/ 26 w 26"/>
                <a:gd name="T7" fmla="*/ 3 h 36"/>
                <a:gd name="T8" fmla="*/ 17 w 2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17" y="1"/>
                  </a:moveTo>
                  <a:cubicBezTo>
                    <a:pt x="12" y="3"/>
                    <a:pt x="0" y="25"/>
                    <a:pt x="3" y="30"/>
                  </a:cubicBezTo>
                  <a:cubicBezTo>
                    <a:pt x="4" y="32"/>
                    <a:pt x="7" y="34"/>
                    <a:pt x="11" y="36"/>
                  </a:cubicBezTo>
                  <a:cubicBezTo>
                    <a:pt x="13" y="21"/>
                    <a:pt x="22" y="8"/>
                    <a:pt x="26" y="3"/>
                  </a:cubicBezTo>
                  <a:cubicBezTo>
                    <a:pt x="22" y="1"/>
                    <a:pt x="18" y="0"/>
                    <a:pt x="17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2" name="Freeform 302"/>
            <p:cNvSpPr/>
            <p:nvPr/>
          </p:nvSpPr>
          <p:spPr bwMode="auto">
            <a:xfrm>
              <a:off x="5203826" y="4610100"/>
              <a:ext cx="242888" cy="382587"/>
            </a:xfrm>
            <a:custGeom>
              <a:avLst/>
              <a:gdLst>
                <a:gd name="T0" fmla="*/ 87 w 90"/>
                <a:gd name="T1" fmla="*/ 19 h 141"/>
                <a:gd name="T2" fmla="*/ 56 w 90"/>
                <a:gd name="T3" fmla="*/ 0 h 141"/>
                <a:gd name="T4" fmla="*/ 38 w 90"/>
                <a:gd name="T5" fmla="*/ 38 h 141"/>
                <a:gd name="T6" fmla="*/ 55 w 90"/>
                <a:gd name="T7" fmla="*/ 43 h 141"/>
                <a:gd name="T8" fmla="*/ 28 w 90"/>
                <a:gd name="T9" fmla="*/ 102 h 141"/>
                <a:gd name="T10" fmla="*/ 15 w 90"/>
                <a:gd name="T11" fmla="*/ 97 h 141"/>
                <a:gd name="T12" fmla="*/ 0 w 90"/>
                <a:gd name="T13" fmla="*/ 129 h 141"/>
                <a:gd name="T14" fmla="*/ 42 w 90"/>
                <a:gd name="T15" fmla="*/ 138 h 141"/>
                <a:gd name="T16" fmla="*/ 87 w 90"/>
                <a:gd name="T1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41">
                  <a:moveTo>
                    <a:pt x="87" y="19"/>
                  </a:moveTo>
                  <a:cubicBezTo>
                    <a:pt x="87" y="18"/>
                    <a:pt x="74" y="4"/>
                    <a:pt x="56" y="0"/>
                  </a:cubicBezTo>
                  <a:cubicBezTo>
                    <a:pt x="51" y="6"/>
                    <a:pt x="42" y="18"/>
                    <a:pt x="38" y="38"/>
                  </a:cubicBezTo>
                  <a:cubicBezTo>
                    <a:pt x="44" y="41"/>
                    <a:pt x="53" y="44"/>
                    <a:pt x="55" y="43"/>
                  </a:cubicBezTo>
                  <a:cubicBezTo>
                    <a:pt x="55" y="43"/>
                    <a:pt x="30" y="101"/>
                    <a:pt x="28" y="102"/>
                  </a:cubicBezTo>
                  <a:cubicBezTo>
                    <a:pt x="27" y="103"/>
                    <a:pt x="21" y="99"/>
                    <a:pt x="15" y="97"/>
                  </a:cubicBezTo>
                  <a:cubicBezTo>
                    <a:pt x="11" y="102"/>
                    <a:pt x="2" y="115"/>
                    <a:pt x="0" y="129"/>
                  </a:cubicBezTo>
                  <a:cubicBezTo>
                    <a:pt x="13" y="135"/>
                    <a:pt x="39" y="141"/>
                    <a:pt x="42" y="138"/>
                  </a:cubicBezTo>
                  <a:cubicBezTo>
                    <a:pt x="45" y="136"/>
                    <a:pt x="90" y="27"/>
                    <a:pt x="87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3" name="Freeform 303"/>
            <p:cNvSpPr/>
            <p:nvPr/>
          </p:nvSpPr>
          <p:spPr bwMode="auto">
            <a:xfrm>
              <a:off x="5273676" y="4602163"/>
              <a:ext cx="76200" cy="106362"/>
            </a:xfrm>
            <a:custGeom>
              <a:avLst/>
              <a:gdLst>
                <a:gd name="T0" fmla="*/ 19 w 28"/>
                <a:gd name="T1" fmla="*/ 0 h 39"/>
                <a:gd name="T2" fmla="*/ 3 w 28"/>
                <a:gd name="T3" fmla="*/ 34 h 39"/>
                <a:gd name="T4" fmla="*/ 10 w 28"/>
                <a:gd name="T5" fmla="*/ 39 h 39"/>
                <a:gd name="T6" fmla="*/ 28 w 28"/>
                <a:gd name="T7" fmla="*/ 1 h 39"/>
                <a:gd name="T8" fmla="*/ 19 w 2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9">
                  <a:moveTo>
                    <a:pt x="19" y="0"/>
                  </a:moveTo>
                  <a:cubicBezTo>
                    <a:pt x="11" y="0"/>
                    <a:pt x="0" y="30"/>
                    <a:pt x="3" y="34"/>
                  </a:cubicBezTo>
                  <a:cubicBezTo>
                    <a:pt x="4" y="36"/>
                    <a:pt x="6" y="37"/>
                    <a:pt x="10" y="39"/>
                  </a:cubicBezTo>
                  <a:cubicBezTo>
                    <a:pt x="14" y="19"/>
                    <a:pt x="23" y="7"/>
                    <a:pt x="28" y="1"/>
                  </a:cubicBezTo>
                  <a:cubicBezTo>
                    <a:pt x="25" y="0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12843" y="4581806"/>
            <a:ext cx="446088" cy="409842"/>
            <a:chOff x="4351338" y="4567238"/>
            <a:chExt cx="508000" cy="466724"/>
          </a:xfrm>
        </p:grpSpPr>
        <p:sp>
          <p:nvSpPr>
            <p:cNvPr id="451" name="Freeform 304"/>
            <p:cNvSpPr/>
            <p:nvPr/>
          </p:nvSpPr>
          <p:spPr bwMode="auto">
            <a:xfrm>
              <a:off x="4471988" y="4905375"/>
              <a:ext cx="268288" cy="128587"/>
            </a:xfrm>
            <a:custGeom>
              <a:avLst/>
              <a:gdLst>
                <a:gd name="T0" fmla="*/ 95 w 99"/>
                <a:gd name="T1" fmla="*/ 33 h 47"/>
                <a:gd name="T2" fmla="*/ 57 w 99"/>
                <a:gd name="T3" fmla="*/ 33 h 47"/>
                <a:gd name="T4" fmla="*/ 57 w 99"/>
                <a:gd name="T5" fmla="*/ 19 h 47"/>
                <a:gd name="T6" fmla="*/ 69 w 99"/>
                <a:gd name="T7" fmla="*/ 19 h 47"/>
                <a:gd name="T8" fmla="*/ 73 w 99"/>
                <a:gd name="T9" fmla="*/ 16 h 47"/>
                <a:gd name="T10" fmla="*/ 73 w 99"/>
                <a:gd name="T11" fmla="*/ 4 h 47"/>
                <a:gd name="T12" fmla="*/ 69 w 99"/>
                <a:gd name="T13" fmla="*/ 0 h 47"/>
                <a:gd name="T14" fmla="*/ 29 w 99"/>
                <a:gd name="T15" fmla="*/ 0 h 47"/>
                <a:gd name="T16" fmla="*/ 26 w 99"/>
                <a:gd name="T17" fmla="*/ 4 h 47"/>
                <a:gd name="T18" fmla="*/ 26 w 99"/>
                <a:gd name="T19" fmla="*/ 16 h 47"/>
                <a:gd name="T20" fmla="*/ 29 w 99"/>
                <a:gd name="T21" fmla="*/ 19 h 47"/>
                <a:gd name="T22" fmla="*/ 42 w 99"/>
                <a:gd name="T23" fmla="*/ 19 h 47"/>
                <a:gd name="T24" fmla="*/ 42 w 99"/>
                <a:gd name="T25" fmla="*/ 33 h 47"/>
                <a:gd name="T26" fmla="*/ 3 w 99"/>
                <a:gd name="T27" fmla="*/ 33 h 47"/>
                <a:gd name="T28" fmla="*/ 0 w 99"/>
                <a:gd name="T29" fmla="*/ 36 h 47"/>
                <a:gd name="T30" fmla="*/ 0 w 99"/>
                <a:gd name="T31" fmla="*/ 43 h 47"/>
                <a:gd name="T32" fmla="*/ 3 w 99"/>
                <a:gd name="T33" fmla="*/ 47 h 47"/>
                <a:gd name="T34" fmla="*/ 95 w 99"/>
                <a:gd name="T35" fmla="*/ 47 h 47"/>
                <a:gd name="T36" fmla="*/ 99 w 99"/>
                <a:gd name="T37" fmla="*/ 43 h 47"/>
                <a:gd name="T38" fmla="*/ 99 w 99"/>
                <a:gd name="T39" fmla="*/ 36 h 47"/>
                <a:gd name="T40" fmla="*/ 95 w 99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9" h="47">
                  <a:moveTo>
                    <a:pt x="95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9"/>
                    <a:pt x="73" y="17"/>
                    <a:pt x="73" y="1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2"/>
                    <a:pt x="26" y="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7" y="19"/>
                    <a:pt x="29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5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7" y="47"/>
                    <a:pt x="99" y="45"/>
                    <a:pt x="99" y="43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5"/>
                    <a:pt x="97" y="33"/>
                    <a:pt x="95" y="3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2" name="Freeform 305"/>
            <p:cNvSpPr/>
            <p:nvPr/>
          </p:nvSpPr>
          <p:spPr bwMode="auto">
            <a:xfrm>
              <a:off x="4351338" y="4567238"/>
              <a:ext cx="508000" cy="371475"/>
            </a:xfrm>
            <a:custGeom>
              <a:avLst/>
              <a:gdLst>
                <a:gd name="T0" fmla="*/ 184 w 188"/>
                <a:gd name="T1" fmla="*/ 0 h 137"/>
                <a:gd name="T2" fmla="*/ 187 w 188"/>
                <a:gd name="T3" fmla="*/ 4 h 137"/>
                <a:gd name="T4" fmla="*/ 188 w 188"/>
                <a:gd name="T5" fmla="*/ 134 h 137"/>
                <a:gd name="T6" fmla="*/ 184 w 188"/>
                <a:gd name="T7" fmla="*/ 137 h 137"/>
                <a:gd name="T8" fmla="*/ 4 w 188"/>
                <a:gd name="T9" fmla="*/ 137 h 137"/>
                <a:gd name="T10" fmla="*/ 0 w 188"/>
                <a:gd name="T11" fmla="*/ 134 h 137"/>
                <a:gd name="T12" fmla="*/ 0 w 188"/>
                <a:gd name="T13" fmla="*/ 3 h 137"/>
                <a:gd name="T14" fmla="*/ 3 w 188"/>
                <a:gd name="T15" fmla="*/ 0 h 137"/>
                <a:gd name="T16" fmla="*/ 184 w 188"/>
                <a:gd name="T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7">
                  <a:moveTo>
                    <a:pt x="184" y="0"/>
                  </a:moveTo>
                  <a:cubicBezTo>
                    <a:pt x="186" y="0"/>
                    <a:pt x="187" y="2"/>
                    <a:pt x="187" y="4"/>
                  </a:cubicBezTo>
                  <a:cubicBezTo>
                    <a:pt x="188" y="134"/>
                    <a:pt x="188" y="134"/>
                    <a:pt x="188" y="134"/>
                  </a:cubicBezTo>
                  <a:cubicBezTo>
                    <a:pt x="188" y="136"/>
                    <a:pt x="186" y="137"/>
                    <a:pt x="184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2" y="137"/>
                    <a:pt x="0" y="136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3" name="Freeform 306"/>
            <p:cNvSpPr/>
            <p:nvPr/>
          </p:nvSpPr>
          <p:spPr bwMode="auto">
            <a:xfrm>
              <a:off x="4379913" y="4605338"/>
              <a:ext cx="452438" cy="298450"/>
            </a:xfrm>
            <a:custGeom>
              <a:avLst/>
              <a:gdLst>
                <a:gd name="T0" fmla="*/ 0 w 285"/>
                <a:gd name="T1" fmla="*/ 0 h 188"/>
                <a:gd name="T2" fmla="*/ 0 w 285"/>
                <a:gd name="T3" fmla="*/ 83 h 188"/>
                <a:gd name="T4" fmla="*/ 0 w 285"/>
                <a:gd name="T5" fmla="*/ 188 h 188"/>
                <a:gd name="T6" fmla="*/ 285 w 285"/>
                <a:gd name="T7" fmla="*/ 188 h 188"/>
                <a:gd name="T8" fmla="*/ 285 w 285"/>
                <a:gd name="T9" fmla="*/ 89 h 188"/>
                <a:gd name="T10" fmla="*/ 285 w 285"/>
                <a:gd name="T11" fmla="*/ 0 h 188"/>
                <a:gd name="T12" fmla="*/ 0 w 285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88">
                  <a:moveTo>
                    <a:pt x="0" y="0"/>
                  </a:moveTo>
                  <a:lnTo>
                    <a:pt x="0" y="83"/>
                  </a:lnTo>
                  <a:lnTo>
                    <a:pt x="0" y="188"/>
                  </a:lnTo>
                  <a:lnTo>
                    <a:pt x="285" y="188"/>
                  </a:lnTo>
                  <a:lnTo>
                    <a:pt x="285" y="89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4" name="Freeform 307"/>
            <p:cNvSpPr/>
            <p:nvPr/>
          </p:nvSpPr>
          <p:spPr bwMode="auto">
            <a:xfrm>
              <a:off x="4554538" y="4678363"/>
              <a:ext cx="131763" cy="160337"/>
            </a:xfrm>
            <a:custGeom>
              <a:avLst/>
              <a:gdLst>
                <a:gd name="T0" fmla="*/ 1 w 49"/>
                <a:gd name="T1" fmla="*/ 6 h 59"/>
                <a:gd name="T2" fmla="*/ 10 w 49"/>
                <a:gd name="T3" fmla="*/ 3 h 59"/>
                <a:gd name="T4" fmla="*/ 44 w 49"/>
                <a:gd name="T5" fmla="*/ 24 h 59"/>
                <a:gd name="T6" fmla="*/ 44 w 49"/>
                <a:gd name="T7" fmla="*/ 35 h 59"/>
                <a:gd name="T8" fmla="*/ 10 w 49"/>
                <a:gd name="T9" fmla="*/ 56 h 59"/>
                <a:gd name="T10" fmla="*/ 0 w 49"/>
                <a:gd name="T11" fmla="*/ 53 h 59"/>
                <a:gd name="T12" fmla="*/ 1 w 49"/>
                <a:gd name="T13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9">
                  <a:moveTo>
                    <a:pt x="1" y="6"/>
                  </a:moveTo>
                  <a:cubicBezTo>
                    <a:pt x="1" y="1"/>
                    <a:pt x="5" y="0"/>
                    <a:pt x="10" y="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9" y="27"/>
                    <a:pt x="49" y="32"/>
                    <a:pt x="44" y="3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4" y="59"/>
                    <a:pt x="0" y="58"/>
                    <a:pt x="0" y="53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0357" y="4576229"/>
            <a:ext cx="447482" cy="419601"/>
            <a:chOff x="3673476" y="4560888"/>
            <a:chExt cx="509588" cy="477837"/>
          </a:xfrm>
        </p:grpSpPr>
        <p:sp>
          <p:nvSpPr>
            <p:cNvPr id="429" name="Rectangle 308"/>
            <p:cNvSpPr>
              <a:spLocks noChangeArrowheads="1"/>
            </p:cNvSpPr>
            <p:nvPr/>
          </p:nvSpPr>
          <p:spPr bwMode="auto">
            <a:xfrm>
              <a:off x="3692526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0" name="Rectangle 309"/>
            <p:cNvSpPr>
              <a:spLocks noChangeArrowheads="1"/>
            </p:cNvSpPr>
            <p:nvPr/>
          </p:nvSpPr>
          <p:spPr bwMode="auto">
            <a:xfrm>
              <a:off x="3856038" y="4984750"/>
              <a:ext cx="31750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1" name="Freeform 310"/>
            <p:cNvSpPr/>
            <p:nvPr/>
          </p:nvSpPr>
          <p:spPr bwMode="auto">
            <a:xfrm>
              <a:off x="3673476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5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5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5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2" name="Freeform 311"/>
            <p:cNvSpPr/>
            <p:nvPr/>
          </p:nvSpPr>
          <p:spPr bwMode="auto">
            <a:xfrm>
              <a:off x="3673476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5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3" name="Oval 312"/>
            <p:cNvSpPr>
              <a:spLocks noChangeArrowheads="1"/>
            </p:cNvSpPr>
            <p:nvPr/>
          </p:nvSpPr>
          <p:spPr bwMode="auto">
            <a:xfrm>
              <a:off x="3698876" y="4629150"/>
              <a:ext cx="185738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4" name="Oval 313"/>
            <p:cNvSpPr>
              <a:spLocks noChangeArrowheads="1"/>
            </p:cNvSpPr>
            <p:nvPr/>
          </p:nvSpPr>
          <p:spPr bwMode="auto">
            <a:xfrm>
              <a:off x="3771901" y="4702175"/>
              <a:ext cx="39688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5" name="Rectangle 314"/>
            <p:cNvSpPr>
              <a:spLocks noChangeArrowheads="1"/>
            </p:cNvSpPr>
            <p:nvPr/>
          </p:nvSpPr>
          <p:spPr bwMode="auto">
            <a:xfrm>
              <a:off x="3787776" y="4645025"/>
              <a:ext cx="4763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6" name="Rectangle 315"/>
            <p:cNvSpPr>
              <a:spLocks noChangeArrowheads="1"/>
            </p:cNvSpPr>
            <p:nvPr/>
          </p:nvSpPr>
          <p:spPr bwMode="auto">
            <a:xfrm>
              <a:off x="3787776" y="4767263"/>
              <a:ext cx="4763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7" name="Rectangle 316"/>
            <p:cNvSpPr>
              <a:spLocks noChangeArrowheads="1"/>
            </p:cNvSpPr>
            <p:nvPr/>
          </p:nvSpPr>
          <p:spPr bwMode="auto">
            <a:xfrm>
              <a:off x="3836988" y="4719638"/>
              <a:ext cx="31750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8" name="Rectangle 317"/>
            <p:cNvSpPr>
              <a:spLocks noChangeArrowheads="1"/>
            </p:cNvSpPr>
            <p:nvPr/>
          </p:nvSpPr>
          <p:spPr bwMode="auto">
            <a:xfrm>
              <a:off x="3711576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9" name="Freeform 318"/>
            <p:cNvSpPr/>
            <p:nvPr/>
          </p:nvSpPr>
          <p:spPr bwMode="auto">
            <a:xfrm>
              <a:off x="3752851" y="4922838"/>
              <a:ext cx="76200" cy="39687"/>
            </a:xfrm>
            <a:custGeom>
              <a:avLst/>
              <a:gdLst>
                <a:gd name="T0" fmla="*/ 28 w 28"/>
                <a:gd name="T1" fmla="*/ 10 h 15"/>
                <a:gd name="T2" fmla="*/ 24 w 28"/>
                <a:gd name="T3" fmla="*/ 15 h 15"/>
                <a:gd name="T4" fmla="*/ 5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5 w 28"/>
                <a:gd name="T11" fmla="*/ 0 h 15"/>
                <a:gd name="T12" fmla="*/ 24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0" name="Rectangle 319"/>
            <p:cNvSpPr>
              <a:spLocks noChangeArrowheads="1"/>
            </p:cNvSpPr>
            <p:nvPr/>
          </p:nvSpPr>
          <p:spPr bwMode="auto">
            <a:xfrm>
              <a:off x="3967163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1" name="Rectangle 320"/>
            <p:cNvSpPr>
              <a:spLocks noChangeArrowheads="1"/>
            </p:cNvSpPr>
            <p:nvPr/>
          </p:nvSpPr>
          <p:spPr bwMode="auto">
            <a:xfrm>
              <a:off x="4129088" y="4984750"/>
              <a:ext cx="34925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2" name="Freeform 321"/>
            <p:cNvSpPr/>
            <p:nvPr/>
          </p:nvSpPr>
          <p:spPr bwMode="auto">
            <a:xfrm>
              <a:off x="3949701" y="4560888"/>
              <a:ext cx="233363" cy="436562"/>
            </a:xfrm>
            <a:custGeom>
              <a:avLst/>
              <a:gdLst>
                <a:gd name="T0" fmla="*/ 86 w 86"/>
                <a:gd name="T1" fmla="*/ 150 h 161"/>
                <a:gd name="T2" fmla="*/ 74 w 86"/>
                <a:gd name="T3" fmla="*/ 161 h 161"/>
                <a:gd name="T4" fmla="*/ 11 w 86"/>
                <a:gd name="T5" fmla="*/ 161 h 161"/>
                <a:gd name="T6" fmla="*/ 0 w 86"/>
                <a:gd name="T7" fmla="*/ 150 h 161"/>
                <a:gd name="T8" fmla="*/ 0 w 86"/>
                <a:gd name="T9" fmla="*/ 11 h 161"/>
                <a:gd name="T10" fmla="*/ 11 w 86"/>
                <a:gd name="T11" fmla="*/ 0 h 161"/>
                <a:gd name="T12" fmla="*/ 74 w 86"/>
                <a:gd name="T13" fmla="*/ 0 h 161"/>
                <a:gd name="T14" fmla="*/ 86 w 86"/>
                <a:gd name="T15" fmla="*/ 11 h 161"/>
                <a:gd name="T16" fmla="*/ 86 w 86"/>
                <a:gd name="T17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1">
                  <a:moveTo>
                    <a:pt x="86" y="150"/>
                  </a:moveTo>
                  <a:cubicBezTo>
                    <a:pt x="86" y="156"/>
                    <a:pt x="81" y="161"/>
                    <a:pt x="74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5" y="161"/>
                    <a:pt x="0" y="156"/>
                    <a:pt x="0" y="15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6" y="5"/>
                    <a:pt x="86" y="11"/>
                  </a:cubicBezTo>
                  <a:lnTo>
                    <a:pt x="86" y="15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3" name="Freeform 322"/>
            <p:cNvSpPr/>
            <p:nvPr/>
          </p:nvSpPr>
          <p:spPr bwMode="auto">
            <a:xfrm>
              <a:off x="3949701" y="4881563"/>
              <a:ext cx="233363" cy="115887"/>
            </a:xfrm>
            <a:custGeom>
              <a:avLst/>
              <a:gdLst>
                <a:gd name="T0" fmla="*/ 0 w 86"/>
                <a:gd name="T1" fmla="*/ 0 h 43"/>
                <a:gd name="T2" fmla="*/ 0 w 86"/>
                <a:gd name="T3" fmla="*/ 32 h 43"/>
                <a:gd name="T4" fmla="*/ 11 w 86"/>
                <a:gd name="T5" fmla="*/ 43 h 43"/>
                <a:gd name="T6" fmla="*/ 74 w 86"/>
                <a:gd name="T7" fmla="*/ 43 h 43"/>
                <a:gd name="T8" fmla="*/ 86 w 86"/>
                <a:gd name="T9" fmla="*/ 32 h 43"/>
                <a:gd name="T10" fmla="*/ 86 w 86"/>
                <a:gd name="T11" fmla="*/ 0 h 43"/>
                <a:gd name="T12" fmla="*/ 0 w 8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3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81" y="43"/>
                    <a:pt x="86" y="38"/>
                    <a:pt x="86" y="3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4" name="Oval 323"/>
            <p:cNvSpPr>
              <a:spLocks noChangeArrowheads="1"/>
            </p:cNvSpPr>
            <p:nvPr/>
          </p:nvSpPr>
          <p:spPr bwMode="auto">
            <a:xfrm>
              <a:off x="3971926" y="4629150"/>
              <a:ext cx="187325" cy="187325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5" name="Oval 324"/>
            <p:cNvSpPr>
              <a:spLocks noChangeArrowheads="1"/>
            </p:cNvSpPr>
            <p:nvPr/>
          </p:nvSpPr>
          <p:spPr bwMode="auto">
            <a:xfrm>
              <a:off x="4044951" y="4702175"/>
              <a:ext cx="41275" cy="41275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6" name="Rectangle 325"/>
            <p:cNvSpPr>
              <a:spLocks noChangeArrowheads="1"/>
            </p:cNvSpPr>
            <p:nvPr/>
          </p:nvSpPr>
          <p:spPr bwMode="auto">
            <a:xfrm>
              <a:off x="4060826" y="4645025"/>
              <a:ext cx="7938" cy="333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7" name="Rectangle 326"/>
            <p:cNvSpPr>
              <a:spLocks noChangeArrowheads="1"/>
            </p:cNvSpPr>
            <p:nvPr/>
          </p:nvSpPr>
          <p:spPr bwMode="auto">
            <a:xfrm>
              <a:off x="4060826" y="4767263"/>
              <a:ext cx="7938" cy="3492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8" name="Rectangle 327"/>
            <p:cNvSpPr>
              <a:spLocks noChangeArrowheads="1"/>
            </p:cNvSpPr>
            <p:nvPr/>
          </p:nvSpPr>
          <p:spPr bwMode="auto">
            <a:xfrm>
              <a:off x="4110038" y="4719638"/>
              <a:ext cx="34925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9" name="Rectangle 328"/>
            <p:cNvSpPr>
              <a:spLocks noChangeArrowheads="1"/>
            </p:cNvSpPr>
            <p:nvPr/>
          </p:nvSpPr>
          <p:spPr bwMode="auto">
            <a:xfrm>
              <a:off x="3987801" y="4719638"/>
              <a:ext cx="33338" cy="7937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0" name="Freeform 329"/>
            <p:cNvSpPr/>
            <p:nvPr/>
          </p:nvSpPr>
          <p:spPr bwMode="auto">
            <a:xfrm>
              <a:off x="4029076" y="4922838"/>
              <a:ext cx="74613" cy="39687"/>
            </a:xfrm>
            <a:custGeom>
              <a:avLst/>
              <a:gdLst>
                <a:gd name="T0" fmla="*/ 28 w 28"/>
                <a:gd name="T1" fmla="*/ 10 h 15"/>
                <a:gd name="T2" fmla="*/ 23 w 28"/>
                <a:gd name="T3" fmla="*/ 15 h 15"/>
                <a:gd name="T4" fmla="*/ 4 w 28"/>
                <a:gd name="T5" fmla="*/ 15 h 15"/>
                <a:gd name="T6" fmla="*/ 0 w 28"/>
                <a:gd name="T7" fmla="*/ 10 h 15"/>
                <a:gd name="T8" fmla="*/ 0 w 28"/>
                <a:gd name="T9" fmla="*/ 5 h 15"/>
                <a:gd name="T10" fmla="*/ 4 w 28"/>
                <a:gd name="T11" fmla="*/ 0 h 15"/>
                <a:gd name="T12" fmla="*/ 23 w 28"/>
                <a:gd name="T13" fmla="*/ 0 h 15"/>
                <a:gd name="T14" fmla="*/ 28 w 28"/>
                <a:gd name="T15" fmla="*/ 5 h 15"/>
                <a:gd name="T16" fmla="*/ 28 w 28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5">
                  <a:moveTo>
                    <a:pt x="28" y="10"/>
                  </a:moveTo>
                  <a:cubicBezTo>
                    <a:pt x="28" y="13"/>
                    <a:pt x="26" y="15"/>
                    <a:pt x="2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48241" y="4562289"/>
            <a:ext cx="347112" cy="447481"/>
            <a:chOff x="3054351" y="4545013"/>
            <a:chExt cx="395288" cy="509587"/>
          </a:xfrm>
        </p:grpSpPr>
        <p:sp>
          <p:nvSpPr>
            <p:cNvPr id="425" name="Oval 330"/>
            <p:cNvSpPr>
              <a:spLocks noChangeArrowheads="1"/>
            </p:cNvSpPr>
            <p:nvPr/>
          </p:nvSpPr>
          <p:spPr bwMode="auto">
            <a:xfrm>
              <a:off x="3054351" y="4545013"/>
              <a:ext cx="395288" cy="106362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6" name="Freeform 331"/>
            <p:cNvSpPr/>
            <p:nvPr/>
          </p:nvSpPr>
          <p:spPr bwMode="auto">
            <a:xfrm>
              <a:off x="3054351" y="4598988"/>
              <a:ext cx="395288" cy="455612"/>
            </a:xfrm>
            <a:custGeom>
              <a:avLst/>
              <a:gdLst>
                <a:gd name="T0" fmla="*/ 0 w 146"/>
                <a:gd name="T1" fmla="*/ 0 h 168"/>
                <a:gd name="T2" fmla="*/ 73 w 146"/>
                <a:gd name="T3" fmla="*/ 19 h 168"/>
                <a:gd name="T4" fmla="*/ 146 w 146"/>
                <a:gd name="T5" fmla="*/ 0 h 168"/>
                <a:gd name="T6" fmla="*/ 146 w 146"/>
                <a:gd name="T7" fmla="*/ 148 h 168"/>
                <a:gd name="T8" fmla="*/ 73 w 146"/>
                <a:gd name="T9" fmla="*/ 168 h 168"/>
                <a:gd name="T10" fmla="*/ 0 w 146"/>
                <a:gd name="T11" fmla="*/ 148 h 168"/>
                <a:gd name="T12" fmla="*/ 0 w 14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59"/>
                    <a:pt x="113" y="168"/>
                    <a:pt x="73" y="168"/>
                  </a:cubicBezTo>
                  <a:cubicBezTo>
                    <a:pt x="33" y="168"/>
                    <a:pt x="0" y="159"/>
                    <a:pt x="0" y="1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7" name="Freeform 332"/>
            <p:cNvSpPr/>
            <p:nvPr/>
          </p:nvSpPr>
          <p:spPr bwMode="auto">
            <a:xfrm>
              <a:off x="3054351" y="4840288"/>
              <a:ext cx="395288" cy="133350"/>
            </a:xfrm>
            <a:custGeom>
              <a:avLst/>
              <a:gdLst>
                <a:gd name="T0" fmla="*/ 0 w 146"/>
                <a:gd name="T1" fmla="*/ 0 h 49"/>
                <a:gd name="T2" fmla="*/ 73 w 146"/>
                <a:gd name="T3" fmla="*/ 19 h 49"/>
                <a:gd name="T4" fmla="*/ 146 w 146"/>
                <a:gd name="T5" fmla="*/ 0 h 49"/>
                <a:gd name="T6" fmla="*/ 146 w 146"/>
                <a:gd name="T7" fmla="*/ 29 h 49"/>
                <a:gd name="T8" fmla="*/ 73 w 146"/>
                <a:gd name="T9" fmla="*/ 49 h 49"/>
                <a:gd name="T10" fmla="*/ 0 w 146"/>
                <a:gd name="T11" fmla="*/ 29 h 49"/>
                <a:gd name="T12" fmla="*/ 0 w 146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49">
                  <a:moveTo>
                    <a:pt x="0" y="0"/>
                  </a:moveTo>
                  <a:cubicBezTo>
                    <a:pt x="0" y="11"/>
                    <a:pt x="33" y="19"/>
                    <a:pt x="73" y="19"/>
                  </a:cubicBezTo>
                  <a:cubicBezTo>
                    <a:pt x="113" y="19"/>
                    <a:pt x="146" y="11"/>
                    <a:pt x="146" y="0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40"/>
                    <a:pt x="113" y="49"/>
                    <a:pt x="73" y="49"/>
                  </a:cubicBezTo>
                  <a:cubicBezTo>
                    <a:pt x="33" y="49"/>
                    <a:pt x="0" y="40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8" name="Freeform 333"/>
            <p:cNvSpPr/>
            <p:nvPr/>
          </p:nvSpPr>
          <p:spPr bwMode="auto">
            <a:xfrm>
              <a:off x="3054351" y="4678363"/>
              <a:ext cx="395288" cy="134937"/>
            </a:xfrm>
            <a:custGeom>
              <a:avLst/>
              <a:gdLst>
                <a:gd name="T0" fmla="*/ 0 w 146"/>
                <a:gd name="T1" fmla="*/ 0 h 50"/>
                <a:gd name="T2" fmla="*/ 73 w 146"/>
                <a:gd name="T3" fmla="*/ 20 h 50"/>
                <a:gd name="T4" fmla="*/ 146 w 146"/>
                <a:gd name="T5" fmla="*/ 0 h 50"/>
                <a:gd name="T6" fmla="*/ 146 w 146"/>
                <a:gd name="T7" fmla="*/ 30 h 50"/>
                <a:gd name="T8" fmla="*/ 73 w 146"/>
                <a:gd name="T9" fmla="*/ 50 h 50"/>
                <a:gd name="T10" fmla="*/ 0 w 146"/>
                <a:gd name="T11" fmla="*/ 30 h 50"/>
                <a:gd name="T12" fmla="*/ 0 w 14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50">
                  <a:moveTo>
                    <a:pt x="0" y="0"/>
                  </a:moveTo>
                  <a:cubicBezTo>
                    <a:pt x="0" y="11"/>
                    <a:pt x="33" y="20"/>
                    <a:pt x="73" y="20"/>
                  </a:cubicBezTo>
                  <a:cubicBezTo>
                    <a:pt x="113" y="20"/>
                    <a:pt x="146" y="11"/>
                    <a:pt x="146" y="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41"/>
                    <a:pt x="113" y="50"/>
                    <a:pt x="73" y="50"/>
                  </a:cubicBezTo>
                  <a:cubicBezTo>
                    <a:pt x="33" y="50"/>
                    <a:pt x="0" y="41"/>
                    <a:pt x="0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42243" y="4562289"/>
            <a:ext cx="420995" cy="447481"/>
            <a:chOff x="2335213" y="4545013"/>
            <a:chExt cx="479425" cy="509587"/>
          </a:xfrm>
        </p:grpSpPr>
        <p:sp>
          <p:nvSpPr>
            <p:cNvPr id="419" name="Freeform 334"/>
            <p:cNvSpPr>
              <a:spLocks noEditPoints="1"/>
            </p:cNvSpPr>
            <p:nvPr/>
          </p:nvSpPr>
          <p:spPr bwMode="auto">
            <a:xfrm>
              <a:off x="2505076" y="4545013"/>
              <a:ext cx="149225" cy="149225"/>
            </a:xfrm>
            <a:custGeom>
              <a:avLst/>
              <a:gdLst>
                <a:gd name="T0" fmla="*/ 28 w 55"/>
                <a:gd name="T1" fmla="*/ 0 h 55"/>
                <a:gd name="T2" fmla="*/ 0 w 55"/>
                <a:gd name="T3" fmla="*/ 27 h 55"/>
                <a:gd name="T4" fmla="*/ 28 w 55"/>
                <a:gd name="T5" fmla="*/ 55 h 55"/>
                <a:gd name="T6" fmla="*/ 55 w 55"/>
                <a:gd name="T7" fmla="*/ 27 h 55"/>
                <a:gd name="T8" fmla="*/ 28 w 55"/>
                <a:gd name="T9" fmla="*/ 0 h 55"/>
                <a:gd name="T10" fmla="*/ 28 w 55"/>
                <a:gd name="T11" fmla="*/ 43 h 55"/>
                <a:gd name="T12" fmla="*/ 12 w 55"/>
                <a:gd name="T13" fmla="*/ 27 h 55"/>
                <a:gd name="T14" fmla="*/ 28 w 55"/>
                <a:gd name="T15" fmla="*/ 12 h 55"/>
                <a:gd name="T16" fmla="*/ 43 w 55"/>
                <a:gd name="T17" fmla="*/ 27 h 55"/>
                <a:gd name="T18" fmla="*/ 28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8" y="55"/>
                  </a:cubicBezTo>
                  <a:cubicBezTo>
                    <a:pt x="43" y="55"/>
                    <a:pt x="55" y="42"/>
                    <a:pt x="55" y="27"/>
                  </a:cubicBezTo>
                  <a:cubicBezTo>
                    <a:pt x="55" y="12"/>
                    <a:pt x="43" y="0"/>
                    <a:pt x="28" y="0"/>
                  </a:cubicBezTo>
                  <a:close/>
                  <a:moveTo>
                    <a:pt x="28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8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8" y="43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420" name="Picture 3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213" y="4641850"/>
              <a:ext cx="4794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336"/>
            <p:cNvSpPr/>
            <p:nvPr/>
          </p:nvSpPr>
          <p:spPr bwMode="auto">
            <a:xfrm>
              <a:off x="2344738" y="4654550"/>
              <a:ext cx="460375" cy="300037"/>
            </a:xfrm>
            <a:custGeom>
              <a:avLst/>
              <a:gdLst>
                <a:gd name="T0" fmla="*/ 85 w 170"/>
                <a:gd name="T1" fmla="*/ 0 h 111"/>
                <a:gd name="T2" fmla="*/ 5 w 170"/>
                <a:gd name="T3" fmla="*/ 111 h 111"/>
                <a:gd name="T4" fmla="*/ 85 w 170"/>
                <a:gd name="T5" fmla="*/ 111 h 111"/>
                <a:gd name="T6" fmla="*/ 165 w 170"/>
                <a:gd name="T7" fmla="*/ 111 h 111"/>
                <a:gd name="T8" fmla="*/ 85 w 170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1">
                  <a:moveTo>
                    <a:pt x="85" y="0"/>
                  </a:moveTo>
                  <a:cubicBezTo>
                    <a:pt x="0" y="0"/>
                    <a:pt x="45" y="88"/>
                    <a:pt x="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25" y="88"/>
                    <a:pt x="170" y="0"/>
                    <a:pt x="85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2" name="Freeform 337"/>
            <p:cNvSpPr/>
            <p:nvPr/>
          </p:nvSpPr>
          <p:spPr bwMode="auto">
            <a:xfrm>
              <a:off x="2344738" y="4908550"/>
              <a:ext cx="460375" cy="146050"/>
            </a:xfrm>
            <a:custGeom>
              <a:avLst/>
              <a:gdLst>
                <a:gd name="T0" fmla="*/ 162 w 170"/>
                <a:gd name="T1" fmla="*/ 15 h 54"/>
                <a:gd name="T2" fmla="*/ 85 w 170"/>
                <a:gd name="T3" fmla="*/ 0 h 54"/>
                <a:gd name="T4" fmla="*/ 8 w 170"/>
                <a:gd name="T5" fmla="*/ 15 h 54"/>
                <a:gd name="T6" fmla="*/ 0 w 170"/>
                <a:gd name="T7" fmla="*/ 27 h 54"/>
                <a:gd name="T8" fmla="*/ 85 w 170"/>
                <a:gd name="T9" fmla="*/ 54 h 54"/>
                <a:gd name="T10" fmla="*/ 170 w 170"/>
                <a:gd name="T11" fmla="*/ 27 h 54"/>
                <a:gd name="T12" fmla="*/ 162 w 170"/>
                <a:gd name="T13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4">
                  <a:moveTo>
                    <a:pt x="162" y="15"/>
                  </a:moveTo>
                  <a:cubicBezTo>
                    <a:pt x="148" y="6"/>
                    <a:pt x="119" y="0"/>
                    <a:pt x="85" y="0"/>
                  </a:cubicBezTo>
                  <a:cubicBezTo>
                    <a:pt x="51" y="0"/>
                    <a:pt x="22" y="6"/>
                    <a:pt x="8" y="15"/>
                  </a:cubicBezTo>
                  <a:cubicBezTo>
                    <a:pt x="3" y="19"/>
                    <a:pt x="0" y="22"/>
                    <a:pt x="0" y="27"/>
                  </a:cubicBezTo>
                  <a:cubicBezTo>
                    <a:pt x="0" y="42"/>
                    <a:pt x="38" y="54"/>
                    <a:pt x="85" y="54"/>
                  </a:cubicBezTo>
                  <a:cubicBezTo>
                    <a:pt x="132" y="54"/>
                    <a:pt x="170" y="42"/>
                    <a:pt x="170" y="27"/>
                  </a:cubicBezTo>
                  <a:cubicBezTo>
                    <a:pt x="170" y="22"/>
                    <a:pt x="167" y="19"/>
                    <a:pt x="162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3" name="Freeform 338"/>
            <p:cNvSpPr/>
            <p:nvPr/>
          </p:nvSpPr>
          <p:spPr bwMode="auto">
            <a:xfrm>
              <a:off x="2552701" y="4908550"/>
              <a:ext cx="33338" cy="61912"/>
            </a:xfrm>
            <a:custGeom>
              <a:avLst/>
              <a:gdLst>
                <a:gd name="T0" fmla="*/ 12 w 12"/>
                <a:gd name="T1" fmla="*/ 0 h 23"/>
                <a:gd name="T2" fmla="*/ 8 w 12"/>
                <a:gd name="T3" fmla="*/ 0 h 23"/>
                <a:gd name="T4" fmla="*/ 0 w 12"/>
                <a:gd name="T5" fmla="*/ 0 h 23"/>
                <a:gd name="T6" fmla="*/ 0 w 12"/>
                <a:gd name="T7" fmla="*/ 23 h 23"/>
                <a:gd name="T8" fmla="*/ 12 w 12"/>
                <a:gd name="T9" fmla="*/ 23 h 23"/>
                <a:gd name="T10" fmla="*/ 12 w 1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3">
                  <a:moveTo>
                    <a:pt x="12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4" name="Freeform 339"/>
            <p:cNvSpPr/>
            <p:nvPr/>
          </p:nvSpPr>
          <p:spPr bwMode="auto">
            <a:xfrm>
              <a:off x="2524126" y="4938713"/>
              <a:ext cx="92075" cy="92075"/>
            </a:xfrm>
            <a:custGeom>
              <a:avLst/>
              <a:gdLst>
                <a:gd name="T0" fmla="*/ 33 w 34"/>
                <a:gd name="T1" fmla="*/ 18 h 34"/>
                <a:gd name="T2" fmla="*/ 16 w 34"/>
                <a:gd name="T3" fmla="*/ 33 h 34"/>
                <a:gd name="T4" fmla="*/ 1 w 34"/>
                <a:gd name="T5" fmla="*/ 16 h 34"/>
                <a:gd name="T6" fmla="*/ 18 w 34"/>
                <a:gd name="T7" fmla="*/ 1 h 34"/>
                <a:gd name="T8" fmla="*/ 33 w 34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3" y="18"/>
                  </a:moveTo>
                  <a:cubicBezTo>
                    <a:pt x="32" y="27"/>
                    <a:pt x="25" y="34"/>
                    <a:pt x="16" y="33"/>
                  </a:cubicBezTo>
                  <a:cubicBezTo>
                    <a:pt x="7" y="32"/>
                    <a:pt x="0" y="25"/>
                    <a:pt x="1" y="16"/>
                  </a:cubicBezTo>
                  <a:cubicBezTo>
                    <a:pt x="2" y="7"/>
                    <a:pt x="9" y="0"/>
                    <a:pt x="18" y="1"/>
                  </a:cubicBezTo>
                  <a:cubicBezTo>
                    <a:pt x="27" y="2"/>
                    <a:pt x="34" y="9"/>
                    <a:pt x="33" y="18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429275" y="4562289"/>
            <a:ext cx="427965" cy="447481"/>
            <a:chOff x="1654176" y="4545013"/>
            <a:chExt cx="487362" cy="509587"/>
          </a:xfrm>
        </p:grpSpPr>
        <p:sp>
          <p:nvSpPr>
            <p:cNvPr id="408" name="Freeform 340"/>
            <p:cNvSpPr/>
            <p:nvPr/>
          </p:nvSpPr>
          <p:spPr bwMode="auto">
            <a:xfrm>
              <a:off x="1703388" y="4545013"/>
              <a:ext cx="438150" cy="493712"/>
            </a:xfrm>
            <a:custGeom>
              <a:avLst/>
              <a:gdLst>
                <a:gd name="T0" fmla="*/ 162 w 162"/>
                <a:gd name="T1" fmla="*/ 172 h 182"/>
                <a:gd name="T2" fmla="*/ 152 w 162"/>
                <a:gd name="T3" fmla="*/ 182 h 182"/>
                <a:gd name="T4" fmla="*/ 10 w 162"/>
                <a:gd name="T5" fmla="*/ 182 h 182"/>
                <a:gd name="T6" fmla="*/ 0 w 162"/>
                <a:gd name="T7" fmla="*/ 172 h 182"/>
                <a:gd name="T8" fmla="*/ 0 w 162"/>
                <a:gd name="T9" fmla="*/ 10 h 182"/>
                <a:gd name="T10" fmla="*/ 10 w 162"/>
                <a:gd name="T11" fmla="*/ 0 h 182"/>
                <a:gd name="T12" fmla="*/ 152 w 162"/>
                <a:gd name="T13" fmla="*/ 0 h 182"/>
                <a:gd name="T14" fmla="*/ 162 w 162"/>
                <a:gd name="T15" fmla="*/ 10 h 182"/>
                <a:gd name="T16" fmla="*/ 162 w 162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62" y="172"/>
                  </a:moveTo>
                  <a:cubicBezTo>
                    <a:pt x="162" y="178"/>
                    <a:pt x="158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5" y="182"/>
                    <a:pt x="0" y="178"/>
                    <a:pt x="0" y="1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8" y="0"/>
                    <a:pt x="162" y="4"/>
                    <a:pt x="162" y="10"/>
                  </a:cubicBezTo>
                  <a:lnTo>
                    <a:pt x="162" y="1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9" name="Freeform 341"/>
            <p:cNvSpPr/>
            <p:nvPr/>
          </p:nvSpPr>
          <p:spPr bwMode="auto">
            <a:xfrm>
              <a:off x="1690688" y="4560888"/>
              <a:ext cx="434975" cy="493712"/>
            </a:xfrm>
            <a:custGeom>
              <a:avLst/>
              <a:gdLst>
                <a:gd name="T0" fmla="*/ 161 w 161"/>
                <a:gd name="T1" fmla="*/ 172 h 182"/>
                <a:gd name="T2" fmla="*/ 152 w 161"/>
                <a:gd name="T3" fmla="*/ 182 h 182"/>
                <a:gd name="T4" fmla="*/ 10 w 161"/>
                <a:gd name="T5" fmla="*/ 182 h 182"/>
                <a:gd name="T6" fmla="*/ 0 w 161"/>
                <a:gd name="T7" fmla="*/ 172 h 182"/>
                <a:gd name="T8" fmla="*/ 0 w 161"/>
                <a:gd name="T9" fmla="*/ 9 h 182"/>
                <a:gd name="T10" fmla="*/ 10 w 161"/>
                <a:gd name="T11" fmla="*/ 0 h 182"/>
                <a:gd name="T12" fmla="*/ 152 w 161"/>
                <a:gd name="T13" fmla="*/ 0 h 182"/>
                <a:gd name="T14" fmla="*/ 161 w 161"/>
                <a:gd name="T15" fmla="*/ 9 h 182"/>
                <a:gd name="T16" fmla="*/ 161 w 161"/>
                <a:gd name="T17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82">
                  <a:moveTo>
                    <a:pt x="161" y="172"/>
                  </a:moveTo>
                  <a:cubicBezTo>
                    <a:pt x="161" y="177"/>
                    <a:pt x="157" y="182"/>
                    <a:pt x="152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4" y="182"/>
                    <a:pt x="0" y="177"/>
                    <a:pt x="0" y="1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9"/>
                  </a:cubicBezTo>
                  <a:lnTo>
                    <a:pt x="161" y="172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0" name="Freeform 342"/>
            <p:cNvSpPr/>
            <p:nvPr/>
          </p:nvSpPr>
          <p:spPr bwMode="auto">
            <a:xfrm>
              <a:off x="1654176" y="4597400"/>
              <a:ext cx="98425" cy="53975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6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1" name="Freeform 343"/>
            <p:cNvSpPr/>
            <p:nvPr/>
          </p:nvSpPr>
          <p:spPr bwMode="auto">
            <a:xfrm>
              <a:off x="1654176" y="4719638"/>
              <a:ext cx="98425" cy="50800"/>
            </a:xfrm>
            <a:custGeom>
              <a:avLst/>
              <a:gdLst>
                <a:gd name="T0" fmla="*/ 36 w 36"/>
                <a:gd name="T1" fmla="*/ 10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10 h 19"/>
                <a:gd name="T8" fmla="*/ 0 w 36"/>
                <a:gd name="T9" fmla="*/ 10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10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2" name="Freeform 344"/>
            <p:cNvSpPr/>
            <p:nvPr/>
          </p:nvSpPr>
          <p:spPr bwMode="auto">
            <a:xfrm>
              <a:off x="1654176" y="4840288"/>
              <a:ext cx="98425" cy="52387"/>
            </a:xfrm>
            <a:custGeom>
              <a:avLst/>
              <a:gdLst>
                <a:gd name="T0" fmla="*/ 36 w 36"/>
                <a:gd name="T1" fmla="*/ 9 h 19"/>
                <a:gd name="T2" fmla="*/ 28 w 36"/>
                <a:gd name="T3" fmla="*/ 19 h 19"/>
                <a:gd name="T4" fmla="*/ 8 w 36"/>
                <a:gd name="T5" fmla="*/ 19 h 19"/>
                <a:gd name="T6" fmla="*/ 0 w 36"/>
                <a:gd name="T7" fmla="*/ 9 h 19"/>
                <a:gd name="T8" fmla="*/ 0 w 36"/>
                <a:gd name="T9" fmla="*/ 9 h 19"/>
                <a:gd name="T10" fmla="*/ 8 w 36"/>
                <a:gd name="T11" fmla="*/ 0 h 19"/>
                <a:gd name="T12" fmla="*/ 28 w 36"/>
                <a:gd name="T13" fmla="*/ 0 h 19"/>
                <a:gd name="T14" fmla="*/ 36 w 36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36" y="9"/>
                  </a:moveTo>
                  <a:cubicBezTo>
                    <a:pt x="36" y="15"/>
                    <a:pt x="33" y="19"/>
                    <a:pt x="2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3" name="Freeform 345"/>
            <p:cNvSpPr/>
            <p:nvPr/>
          </p:nvSpPr>
          <p:spPr bwMode="auto">
            <a:xfrm>
              <a:off x="1654176" y="4959350"/>
              <a:ext cx="98425" cy="55562"/>
            </a:xfrm>
            <a:custGeom>
              <a:avLst/>
              <a:gdLst>
                <a:gd name="T0" fmla="*/ 36 w 36"/>
                <a:gd name="T1" fmla="*/ 10 h 20"/>
                <a:gd name="T2" fmla="*/ 28 w 36"/>
                <a:gd name="T3" fmla="*/ 20 h 20"/>
                <a:gd name="T4" fmla="*/ 8 w 36"/>
                <a:gd name="T5" fmla="*/ 20 h 20"/>
                <a:gd name="T6" fmla="*/ 0 w 36"/>
                <a:gd name="T7" fmla="*/ 10 h 20"/>
                <a:gd name="T8" fmla="*/ 0 w 36"/>
                <a:gd name="T9" fmla="*/ 10 h 20"/>
                <a:gd name="T10" fmla="*/ 8 w 36"/>
                <a:gd name="T11" fmla="*/ 0 h 20"/>
                <a:gd name="T12" fmla="*/ 28 w 36"/>
                <a:gd name="T13" fmla="*/ 0 h 20"/>
                <a:gd name="T14" fmla="*/ 36 w 36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0">
                  <a:moveTo>
                    <a:pt x="36" y="10"/>
                  </a:moveTo>
                  <a:cubicBezTo>
                    <a:pt x="36" y="15"/>
                    <a:pt x="33" y="20"/>
                    <a:pt x="2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6" y="5"/>
                    <a:pt x="36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4" name="Freeform 346"/>
            <p:cNvSpPr/>
            <p:nvPr/>
          </p:nvSpPr>
          <p:spPr bwMode="auto">
            <a:xfrm>
              <a:off x="1822451" y="4805363"/>
              <a:ext cx="200025" cy="179387"/>
            </a:xfrm>
            <a:custGeom>
              <a:avLst/>
              <a:gdLst>
                <a:gd name="T0" fmla="*/ 74 w 74"/>
                <a:gd name="T1" fmla="*/ 66 h 66"/>
                <a:gd name="T2" fmla="*/ 37 w 74"/>
                <a:gd name="T3" fmla="*/ 0 h 66"/>
                <a:gd name="T4" fmla="*/ 0 w 74"/>
                <a:gd name="T5" fmla="*/ 66 h 66"/>
                <a:gd name="T6" fmla="*/ 74 w 74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6">
                  <a:moveTo>
                    <a:pt x="74" y="66"/>
                  </a:moveTo>
                  <a:cubicBezTo>
                    <a:pt x="72" y="38"/>
                    <a:pt x="65" y="0"/>
                    <a:pt x="37" y="0"/>
                  </a:cubicBezTo>
                  <a:cubicBezTo>
                    <a:pt x="10" y="0"/>
                    <a:pt x="2" y="38"/>
                    <a:pt x="0" y="66"/>
                  </a:cubicBezTo>
                  <a:lnTo>
                    <a:pt x="74" y="6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5" name="Oval 347"/>
            <p:cNvSpPr>
              <a:spLocks noChangeArrowheads="1"/>
            </p:cNvSpPr>
            <p:nvPr/>
          </p:nvSpPr>
          <p:spPr bwMode="auto">
            <a:xfrm>
              <a:off x="1822451" y="4635500"/>
              <a:ext cx="200025" cy="20002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6" name="Oval 348"/>
            <p:cNvSpPr>
              <a:spLocks noChangeArrowheads="1"/>
            </p:cNvSpPr>
            <p:nvPr/>
          </p:nvSpPr>
          <p:spPr bwMode="auto">
            <a:xfrm>
              <a:off x="1857376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7" name="Oval 349"/>
            <p:cNvSpPr>
              <a:spLocks noChangeArrowheads="1"/>
            </p:cNvSpPr>
            <p:nvPr/>
          </p:nvSpPr>
          <p:spPr bwMode="auto">
            <a:xfrm>
              <a:off x="1960563" y="4713288"/>
              <a:ext cx="30163" cy="301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8" name="Freeform 350"/>
            <p:cNvSpPr/>
            <p:nvPr/>
          </p:nvSpPr>
          <p:spPr bwMode="auto">
            <a:xfrm>
              <a:off x="1884363" y="4759325"/>
              <a:ext cx="76200" cy="38100"/>
            </a:xfrm>
            <a:custGeom>
              <a:avLst/>
              <a:gdLst>
                <a:gd name="T0" fmla="*/ 28 w 28"/>
                <a:gd name="T1" fmla="*/ 0 h 14"/>
                <a:gd name="T2" fmla="*/ 14 w 28"/>
                <a:gd name="T3" fmla="*/ 14 h 14"/>
                <a:gd name="T4" fmla="*/ 0 w 28"/>
                <a:gd name="T5" fmla="*/ 0 h 14"/>
                <a:gd name="T6" fmla="*/ 28 w 2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0"/>
                  </a:moveTo>
                  <a:cubicBezTo>
                    <a:pt x="28" y="8"/>
                    <a:pt x="22" y="14"/>
                    <a:pt x="14" y="14"/>
                  </a:cubicBezTo>
                  <a:cubicBezTo>
                    <a:pt x="6" y="14"/>
                    <a:pt x="0" y="8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14912" y="4562289"/>
            <a:ext cx="429359" cy="447481"/>
            <a:chOff x="981076" y="4545013"/>
            <a:chExt cx="488950" cy="509587"/>
          </a:xfrm>
        </p:grpSpPr>
        <p:sp>
          <p:nvSpPr>
            <p:cNvPr id="400" name="Freeform 351"/>
            <p:cNvSpPr/>
            <p:nvPr/>
          </p:nvSpPr>
          <p:spPr bwMode="auto">
            <a:xfrm>
              <a:off x="981076" y="4610100"/>
              <a:ext cx="488950" cy="444500"/>
            </a:xfrm>
            <a:custGeom>
              <a:avLst/>
              <a:gdLst>
                <a:gd name="T0" fmla="*/ 7 w 181"/>
                <a:gd name="T1" fmla="*/ 0 h 164"/>
                <a:gd name="T2" fmla="*/ 0 w 181"/>
                <a:gd name="T3" fmla="*/ 164 h 164"/>
                <a:gd name="T4" fmla="*/ 106 w 181"/>
                <a:gd name="T5" fmla="*/ 164 h 164"/>
                <a:gd name="T6" fmla="*/ 170 w 181"/>
                <a:gd name="T7" fmla="*/ 110 h 164"/>
                <a:gd name="T8" fmla="*/ 175 w 181"/>
                <a:gd name="T9" fmla="*/ 0 h 164"/>
                <a:gd name="T10" fmla="*/ 7 w 181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64">
                  <a:moveTo>
                    <a:pt x="7" y="0"/>
                  </a:moveTo>
                  <a:cubicBezTo>
                    <a:pt x="10" y="61"/>
                    <a:pt x="10" y="103"/>
                    <a:pt x="0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35" y="151"/>
                    <a:pt x="152" y="136"/>
                    <a:pt x="170" y="110"/>
                  </a:cubicBezTo>
                  <a:cubicBezTo>
                    <a:pt x="181" y="85"/>
                    <a:pt x="178" y="43"/>
                    <a:pt x="175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1" name="Rectangle 352"/>
            <p:cNvSpPr>
              <a:spLocks noChangeArrowheads="1"/>
            </p:cNvSpPr>
            <p:nvPr/>
          </p:nvSpPr>
          <p:spPr bwMode="auto">
            <a:xfrm>
              <a:off x="1057276" y="4681538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2" name="Rectangle 353"/>
            <p:cNvSpPr>
              <a:spLocks noChangeArrowheads="1"/>
            </p:cNvSpPr>
            <p:nvPr/>
          </p:nvSpPr>
          <p:spPr bwMode="auto">
            <a:xfrm>
              <a:off x="1057276" y="47561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3" name="Rectangle 354"/>
            <p:cNvSpPr>
              <a:spLocks noChangeArrowheads="1"/>
            </p:cNvSpPr>
            <p:nvPr/>
          </p:nvSpPr>
          <p:spPr bwMode="auto">
            <a:xfrm>
              <a:off x="1057276" y="4832350"/>
              <a:ext cx="350838" cy="6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4" name="Rectangle 355"/>
            <p:cNvSpPr>
              <a:spLocks noChangeArrowheads="1"/>
            </p:cNvSpPr>
            <p:nvPr/>
          </p:nvSpPr>
          <p:spPr bwMode="auto">
            <a:xfrm>
              <a:off x="1046163" y="4908550"/>
              <a:ext cx="350838" cy="476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5" name="Rectangle 356"/>
            <p:cNvSpPr>
              <a:spLocks noChangeArrowheads="1"/>
            </p:cNvSpPr>
            <p:nvPr/>
          </p:nvSpPr>
          <p:spPr bwMode="auto">
            <a:xfrm>
              <a:off x="1030288" y="4986338"/>
              <a:ext cx="277813" cy="3175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6" name="Freeform 357"/>
            <p:cNvSpPr/>
            <p:nvPr/>
          </p:nvSpPr>
          <p:spPr bwMode="auto">
            <a:xfrm>
              <a:off x="1258888" y="4886325"/>
              <a:ext cx="182563" cy="168275"/>
            </a:xfrm>
            <a:custGeom>
              <a:avLst/>
              <a:gdLst>
                <a:gd name="T0" fmla="*/ 67 w 67"/>
                <a:gd name="T1" fmla="*/ 8 h 62"/>
                <a:gd name="T2" fmla="*/ 1 w 67"/>
                <a:gd name="T3" fmla="*/ 0 h 62"/>
                <a:gd name="T4" fmla="*/ 3 w 67"/>
                <a:gd name="T5" fmla="*/ 62 h 62"/>
                <a:gd name="T6" fmla="*/ 67 w 67"/>
                <a:gd name="T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2">
                  <a:moveTo>
                    <a:pt x="67" y="8"/>
                  </a:moveTo>
                  <a:cubicBezTo>
                    <a:pt x="53" y="17"/>
                    <a:pt x="11" y="13"/>
                    <a:pt x="1" y="0"/>
                  </a:cubicBezTo>
                  <a:cubicBezTo>
                    <a:pt x="0" y="17"/>
                    <a:pt x="0" y="42"/>
                    <a:pt x="3" y="62"/>
                  </a:cubicBezTo>
                  <a:cubicBezTo>
                    <a:pt x="32" y="49"/>
                    <a:pt x="49" y="34"/>
                    <a:pt x="67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7" name="Freeform 358"/>
            <p:cNvSpPr/>
            <p:nvPr/>
          </p:nvSpPr>
          <p:spPr bwMode="auto">
            <a:xfrm>
              <a:off x="1176338" y="4545013"/>
              <a:ext cx="88900" cy="136525"/>
            </a:xfrm>
            <a:custGeom>
              <a:avLst/>
              <a:gdLst>
                <a:gd name="T0" fmla="*/ 56 w 56"/>
                <a:gd name="T1" fmla="*/ 86 h 86"/>
                <a:gd name="T2" fmla="*/ 42 w 56"/>
                <a:gd name="T3" fmla="*/ 69 h 86"/>
                <a:gd name="T4" fmla="*/ 29 w 56"/>
                <a:gd name="T5" fmla="*/ 86 h 86"/>
                <a:gd name="T6" fmla="*/ 13 w 56"/>
                <a:gd name="T7" fmla="*/ 69 h 86"/>
                <a:gd name="T8" fmla="*/ 0 w 56"/>
                <a:gd name="T9" fmla="*/ 86 h 86"/>
                <a:gd name="T10" fmla="*/ 0 w 56"/>
                <a:gd name="T11" fmla="*/ 0 h 86"/>
                <a:gd name="T12" fmla="*/ 56 w 56"/>
                <a:gd name="T13" fmla="*/ 0 h 86"/>
                <a:gd name="T14" fmla="*/ 56 w 56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86">
                  <a:moveTo>
                    <a:pt x="56" y="86"/>
                  </a:moveTo>
                  <a:lnTo>
                    <a:pt x="42" y="69"/>
                  </a:lnTo>
                  <a:lnTo>
                    <a:pt x="29" y="86"/>
                  </a:lnTo>
                  <a:lnTo>
                    <a:pt x="13" y="69"/>
                  </a:lnTo>
                  <a:lnTo>
                    <a:pt x="0" y="86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8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163063" y="3950313"/>
            <a:ext cx="416813" cy="446088"/>
            <a:chOff x="8429626" y="3868738"/>
            <a:chExt cx="474663" cy="508000"/>
          </a:xfrm>
        </p:grpSpPr>
        <p:sp>
          <p:nvSpPr>
            <p:cNvPr id="380" name="Freeform 359"/>
            <p:cNvSpPr/>
            <p:nvPr/>
          </p:nvSpPr>
          <p:spPr bwMode="auto">
            <a:xfrm>
              <a:off x="8429626" y="3868738"/>
              <a:ext cx="474663" cy="373062"/>
            </a:xfrm>
            <a:custGeom>
              <a:avLst/>
              <a:gdLst>
                <a:gd name="T0" fmla="*/ 173 w 175"/>
                <a:gd name="T1" fmla="*/ 31 h 138"/>
                <a:gd name="T2" fmla="*/ 160 w 175"/>
                <a:gd name="T3" fmla="*/ 33 h 138"/>
                <a:gd name="T4" fmla="*/ 172 w 175"/>
                <a:gd name="T5" fmla="*/ 0 h 138"/>
                <a:gd name="T6" fmla="*/ 76 w 175"/>
                <a:gd name="T7" fmla="*/ 11 h 138"/>
                <a:gd name="T8" fmla="*/ 8 w 175"/>
                <a:gd name="T9" fmla="*/ 66 h 138"/>
                <a:gd name="T10" fmla="*/ 5 w 175"/>
                <a:gd name="T11" fmla="*/ 57 h 138"/>
                <a:gd name="T12" fmla="*/ 6 w 175"/>
                <a:gd name="T13" fmla="*/ 70 h 138"/>
                <a:gd name="T14" fmla="*/ 0 w 175"/>
                <a:gd name="T15" fmla="*/ 71 h 138"/>
                <a:gd name="T16" fmla="*/ 6 w 175"/>
                <a:gd name="T17" fmla="*/ 74 h 138"/>
                <a:gd name="T18" fmla="*/ 14 w 175"/>
                <a:gd name="T19" fmla="*/ 118 h 138"/>
                <a:gd name="T20" fmla="*/ 29 w 175"/>
                <a:gd name="T21" fmla="*/ 138 h 138"/>
                <a:gd name="T22" fmla="*/ 135 w 175"/>
                <a:gd name="T23" fmla="*/ 134 h 138"/>
                <a:gd name="T24" fmla="*/ 149 w 175"/>
                <a:gd name="T25" fmla="*/ 114 h 138"/>
                <a:gd name="T26" fmla="*/ 156 w 175"/>
                <a:gd name="T27" fmla="*/ 57 h 138"/>
                <a:gd name="T28" fmla="*/ 173 w 175"/>
                <a:gd name="T29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38">
                  <a:moveTo>
                    <a:pt x="173" y="31"/>
                  </a:moveTo>
                  <a:cubicBezTo>
                    <a:pt x="169" y="38"/>
                    <a:pt x="160" y="33"/>
                    <a:pt x="160" y="33"/>
                  </a:cubicBezTo>
                  <a:cubicBezTo>
                    <a:pt x="175" y="23"/>
                    <a:pt x="172" y="0"/>
                    <a:pt x="172" y="0"/>
                  </a:cubicBezTo>
                  <a:cubicBezTo>
                    <a:pt x="166" y="20"/>
                    <a:pt x="146" y="15"/>
                    <a:pt x="76" y="11"/>
                  </a:cubicBezTo>
                  <a:cubicBezTo>
                    <a:pt x="19" y="8"/>
                    <a:pt x="9" y="51"/>
                    <a:pt x="8" y="66"/>
                  </a:cubicBezTo>
                  <a:cubicBezTo>
                    <a:pt x="7" y="64"/>
                    <a:pt x="5" y="61"/>
                    <a:pt x="5" y="57"/>
                  </a:cubicBezTo>
                  <a:cubicBezTo>
                    <a:pt x="5" y="57"/>
                    <a:pt x="5" y="65"/>
                    <a:pt x="6" y="70"/>
                  </a:cubicBezTo>
                  <a:cubicBezTo>
                    <a:pt x="5" y="70"/>
                    <a:pt x="3" y="70"/>
                    <a:pt x="0" y="71"/>
                  </a:cubicBezTo>
                  <a:cubicBezTo>
                    <a:pt x="0" y="71"/>
                    <a:pt x="5" y="72"/>
                    <a:pt x="6" y="74"/>
                  </a:cubicBezTo>
                  <a:cubicBezTo>
                    <a:pt x="1" y="94"/>
                    <a:pt x="10" y="114"/>
                    <a:pt x="14" y="118"/>
                  </a:cubicBezTo>
                  <a:cubicBezTo>
                    <a:pt x="23" y="130"/>
                    <a:pt x="29" y="138"/>
                    <a:pt x="29" y="138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43" y="127"/>
                    <a:pt x="149" y="114"/>
                  </a:cubicBezTo>
                  <a:cubicBezTo>
                    <a:pt x="154" y="102"/>
                    <a:pt x="162" y="81"/>
                    <a:pt x="156" y="57"/>
                  </a:cubicBezTo>
                  <a:cubicBezTo>
                    <a:pt x="166" y="50"/>
                    <a:pt x="173" y="31"/>
                    <a:pt x="173" y="3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1" name="Freeform 360"/>
            <p:cNvSpPr/>
            <p:nvPr/>
          </p:nvSpPr>
          <p:spPr bwMode="auto">
            <a:xfrm>
              <a:off x="8440738" y="4154488"/>
              <a:ext cx="42863" cy="92075"/>
            </a:xfrm>
            <a:custGeom>
              <a:avLst/>
              <a:gdLst>
                <a:gd name="T0" fmla="*/ 0 w 16"/>
                <a:gd name="T1" fmla="*/ 17 h 34"/>
                <a:gd name="T2" fmla="*/ 16 w 16"/>
                <a:gd name="T3" fmla="*/ 33 h 34"/>
                <a:gd name="T4" fmla="*/ 16 w 16"/>
                <a:gd name="T5" fmla="*/ 0 h 34"/>
                <a:gd name="T6" fmla="*/ 0 w 16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1" y="34"/>
                    <a:pt x="16" y="33"/>
                    <a:pt x="16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0"/>
                    <a:pt x="0" y="1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2" name="Freeform 361"/>
            <p:cNvSpPr/>
            <p:nvPr/>
          </p:nvSpPr>
          <p:spPr bwMode="auto">
            <a:xfrm>
              <a:off x="8820151" y="4141788"/>
              <a:ext cx="46038" cy="92075"/>
            </a:xfrm>
            <a:custGeom>
              <a:avLst/>
              <a:gdLst>
                <a:gd name="T0" fmla="*/ 0 w 17"/>
                <a:gd name="T1" fmla="*/ 1 h 34"/>
                <a:gd name="T2" fmla="*/ 2 w 17"/>
                <a:gd name="T3" fmla="*/ 34 h 34"/>
                <a:gd name="T4" fmla="*/ 17 w 17"/>
                <a:gd name="T5" fmla="*/ 17 h 34"/>
                <a:gd name="T6" fmla="*/ 0 w 17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0" y="1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17" y="34"/>
                    <a:pt x="17" y="17"/>
                  </a:cubicBezTo>
                  <a:cubicBezTo>
                    <a:pt x="16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3" name="Freeform 362"/>
            <p:cNvSpPr/>
            <p:nvPr/>
          </p:nvSpPr>
          <p:spPr bwMode="auto">
            <a:xfrm>
              <a:off x="8475663" y="4014788"/>
              <a:ext cx="357188" cy="361950"/>
            </a:xfrm>
            <a:custGeom>
              <a:avLst/>
              <a:gdLst>
                <a:gd name="T0" fmla="*/ 34 w 132"/>
                <a:gd name="T1" fmla="*/ 0 h 134"/>
                <a:gd name="T2" fmla="*/ 1 w 132"/>
                <a:gd name="T3" fmla="*/ 27 h 134"/>
                <a:gd name="T4" fmla="*/ 6 w 132"/>
                <a:gd name="T5" fmla="*/ 113 h 134"/>
                <a:gd name="T6" fmla="*/ 67 w 132"/>
                <a:gd name="T7" fmla="*/ 134 h 134"/>
                <a:gd name="T8" fmla="*/ 127 w 132"/>
                <a:gd name="T9" fmla="*/ 107 h 134"/>
                <a:gd name="T10" fmla="*/ 125 w 132"/>
                <a:gd name="T11" fmla="*/ 12 h 134"/>
                <a:gd name="T12" fmla="*/ 34 w 132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4">
                  <a:moveTo>
                    <a:pt x="34" y="0"/>
                  </a:moveTo>
                  <a:cubicBezTo>
                    <a:pt x="29" y="20"/>
                    <a:pt x="1" y="26"/>
                    <a:pt x="1" y="27"/>
                  </a:cubicBezTo>
                  <a:cubicBezTo>
                    <a:pt x="0" y="57"/>
                    <a:pt x="0" y="104"/>
                    <a:pt x="6" y="113"/>
                  </a:cubicBezTo>
                  <a:cubicBezTo>
                    <a:pt x="15" y="127"/>
                    <a:pt x="41" y="134"/>
                    <a:pt x="67" y="134"/>
                  </a:cubicBezTo>
                  <a:cubicBezTo>
                    <a:pt x="93" y="133"/>
                    <a:pt x="120" y="123"/>
                    <a:pt x="127" y="107"/>
                  </a:cubicBezTo>
                  <a:cubicBezTo>
                    <a:pt x="132" y="95"/>
                    <a:pt x="128" y="41"/>
                    <a:pt x="125" y="12"/>
                  </a:cubicBezTo>
                  <a:cubicBezTo>
                    <a:pt x="89" y="22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4" name="Freeform 363"/>
            <p:cNvSpPr/>
            <p:nvPr/>
          </p:nvSpPr>
          <p:spPr bwMode="auto">
            <a:xfrm>
              <a:off x="8556626" y="4256088"/>
              <a:ext cx="187325" cy="85725"/>
            </a:xfrm>
            <a:custGeom>
              <a:avLst/>
              <a:gdLst>
                <a:gd name="T0" fmla="*/ 67 w 69"/>
                <a:gd name="T1" fmla="*/ 0 h 32"/>
                <a:gd name="T2" fmla="*/ 36 w 69"/>
                <a:gd name="T3" fmla="*/ 0 h 32"/>
                <a:gd name="T4" fmla="*/ 34 w 69"/>
                <a:gd name="T5" fmla="*/ 0 h 32"/>
                <a:gd name="T6" fmla="*/ 2 w 69"/>
                <a:gd name="T7" fmla="*/ 0 h 32"/>
                <a:gd name="T8" fmla="*/ 6 w 69"/>
                <a:gd name="T9" fmla="*/ 22 h 32"/>
                <a:gd name="T10" fmla="*/ 35 w 69"/>
                <a:gd name="T11" fmla="*/ 32 h 32"/>
                <a:gd name="T12" fmla="*/ 63 w 69"/>
                <a:gd name="T13" fmla="*/ 22 h 32"/>
                <a:gd name="T14" fmla="*/ 67 w 69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32">
                  <a:moveTo>
                    <a:pt x="67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7"/>
                    <a:pt x="6" y="22"/>
                  </a:cubicBezTo>
                  <a:cubicBezTo>
                    <a:pt x="11" y="27"/>
                    <a:pt x="22" y="31"/>
                    <a:pt x="35" y="32"/>
                  </a:cubicBezTo>
                  <a:cubicBezTo>
                    <a:pt x="47" y="32"/>
                    <a:pt x="59" y="27"/>
                    <a:pt x="63" y="22"/>
                  </a:cubicBezTo>
                  <a:cubicBezTo>
                    <a:pt x="69" y="17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5" name="Freeform 364"/>
            <p:cNvSpPr/>
            <p:nvPr/>
          </p:nvSpPr>
          <p:spPr bwMode="auto">
            <a:xfrm>
              <a:off x="8567738" y="4256088"/>
              <a:ext cx="165100" cy="23812"/>
            </a:xfrm>
            <a:custGeom>
              <a:avLst/>
              <a:gdLst>
                <a:gd name="T0" fmla="*/ 61 w 61"/>
                <a:gd name="T1" fmla="*/ 0 h 9"/>
                <a:gd name="T2" fmla="*/ 32 w 61"/>
                <a:gd name="T3" fmla="*/ 0 h 9"/>
                <a:gd name="T4" fmla="*/ 30 w 61"/>
                <a:gd name="T5" fmla="*/ 0 h 9"/>
                <a:gd name="T6" fmla="*/ 0 w 61"/>
                <a:gd name="T7" fmla="*/ 0 h 9"/>
                <a:gd name="T8" fmla="*/ 0 w 61"/>
                <a:gd name="T9" fmla="*/ 5 h 9"/>
                <a:gd name="T10" fmla="*/ 4 w 61"/>
                <a:gd name="T11" fmla="*/ 9 h 9"/>
                <a:gd name="T12" fmla="*/ 58 w 61"/>
                <a:gd name="T13" fmla="*/ 9 h 9"/>
                <a:gd name="T14" fmla="*/ 61 w 61"/>
                <a:gd name="T15" fmla="*/ 5 h 9"/>
                <a:gd name="T16" fmla="*/ 61 w 6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9"/>
                    <a:pt x="61" y="7"/>
                    <a:pt x="61" y="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6" name="Freeform 365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7" name="Freeform 366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0 w 53"/>
                <a:gd name="T1" fmla="*/ 0 h 8"/>
                <a:gd name="T2" fmla="*/ 27 w 53"/>
                <a:gd name="T3" fmla="*/ 8 h 8"/>
                <a:gd name="T4" fmla="*/ 53 w 53"/>
                <a:gd name="T5" fmla="*/ 0 h 8"/>
                <a:gd name="T6" fmla="*/ 0 w 5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8">
                  <a:moveTo>
                    <a:pt x="0" y="0"/>
                  </a:move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8" name="Freeform 367"/>
            <p:cNvSpPr/>
            <p:nvPr/>
          </p:nvSpPr>
          <p:spPr bwMode="auto">
            <a:xfrm>
              <a:off x="8578851" y="4321175"/>
              <a:ext cx="142875" cy="20637"/>
            </a:xfrm>
            <a:custGeom>
              <a:avLst/>
              <a:gdLst>
                <a:gd name="T0" fmla="*/ 27 w 53"/>
                <a:gd name="T1" fmla="*/ 7 h 8"/>
                <a:gd name="T2" fmla="*/ 2 w 53"/>
                <a:gd name="T3" fmla="*/ 0 h 8"/>
                <a:gd name="T4" fmla="*/ 0 w 53"/>
                <a:gd name="T5" fmla="*/ 0 h 8"/>
                <a:gd name="T6" fmla="*/ 27 w 53"/>
                <a:gd name="T7" fmla="*/ 8 h 8"/>
                <a:gd name="T8" fmla="*/ 53 w 53"/>
                <a:gd name="T9" fmla="*/ 0 h 8"/>
                <a:gd name="T10" fmla="*/ 51 w 53"/>
                <a:gd name="T11" fmla="*/ 0 h 8"/>
                <a:gd name="T12" fmla="*/ 27 w 53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">
                  <a:moveTo>
                    <a:pt x="27" y="7"/>
                  </a:moveTo>
                  <a:cubicBezTo>
                    <a:pt x="16" y="7"/>
                    <a:pt x="7" y="3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15" y="8"/>
                    <a:pt x="27" y="8"/>
                  </a:cubicBezTo>
                  <a:cubicBezTo>
                    <a:pt x="37" y="8"/>
                    <a:pt x="48" y="4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4"/>
                    <a:pt x="36" y="7"/>
                    <a:pt x="27" y="7"/>
                  </a:cubicBezTo>
                  <a:close/>
                </a:path>
              </a:pathLst>
            </a:custGeom>
            <a:solidFill>
              <a:srgbClr val="E2E2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9" name="Freeform 368"/>
            <p:cNvSpPr/>
            <p:nvPr/>
          </p:nvSpPr>
          <p:spPr bwMode="auto">
            <a:xfrm>
              <a:off x="8505826" y="4141788"/>
              <a:ext cx="84138" cy="92075"/>
            </a:xfrm>
            <a:custGeom>
              <a:avLst/>
              <a:gdLst>
                <a:gd name="T0" fmla="*/ 31 w 31"/>
                <a:gd name="T1" fmla="*/ 16 h 34"/>
                <a:gd name="T2" fmla="*/ 16 w 31"/>
                <a:gd name="T3" fmla="*/ 33 h 34"/>
                <a:gd name="T4" fmla="*/ 0 w 31"/>
                <a:gd name="T5" fmla="*/ 17 h 34"/>
                <a:gd name="T6" fmla="*/ 15 w 31"/>
                <a:gd name="T7" fmla="*/ 0 h 34"/>
                <a:gd name="T8" fmla="*/ 31 w 31"/>
                <a:gd name="T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6"/>
                  </a:moveTo>
                  <a:cubicBezTo>
                    <a:pt x="31" y="25"/>
                    <a:pt x="24" y="33"/>
                    <a:pt x="16" y="33"/>
                  </a:cubicBezTo>
                  <a:cubicBezTo>
                    <a:pt x="8" y="34"/>
                    <a:pt x="1" y="26"/>
                    <a:pt x="0" y="17"/>
                  </a:cubicBezTo>
                  <a:cubicBezTo>
                    <a:pt x="0" y="8"/>
                    <a:pt x="7" y="0"/>
                    <a:pt x="15" y="0"/>
                  </a:cubicBezTo>
                  <a:cubicBezTo>
                    <a:pt x="23" y="0"/>
                    <a:pt x="30" y="7"/>
                    <a:pt x="31" y="16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0" name="Freeform 369"/>
            <p:cNvSpPr/>
            <p:nvPr/>
          </p:nvSpPr>
          <p:spPr bwMode="auto">
            <a:xfrm>
              <a:off x="8520113" y="4154488"/>
              <a:ext cx="55563" cy="63500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3 h 23"/>
                <a:gd name="T4" fmla="*/ 0 w 21"/>
                <a:gd name="T5" fmla="*/ 12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3"/>
                    <a:pt x="11" y="23"/>
                  </a:cubicBezTo>
                  <a:cubicBezTo>
                    <a:pt x="5" y="23"/>
                    <a:pt x="1" y="18"/>
                    <a:pt x="0" y="12"/>
                  </a:cubicBezTo>
                  <a:cubicBezTo>
                    <a:pt x="0" y="6"/>
                    <a:pt x="5" y="1"/>
                    <a:pt x="10" y="0"/>
                  </a:cubicBezTo>
                  <a:cubicBezTo>
                    <a:pt x="16" y="0"/>
                    <a:pt x="20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91" name="Picture 37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63" y="415448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37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6" y="417671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3" name="Freeform 372"/>
            <p:cNvSpPr/>
            <p:nvPr/>
          </p:nvSpPr>
          <p:spPr bwMode="auto">
            <a:xfrm>
              <a:off x="8709026" y="4133850"/>
              <a:ext cx="84138" cy="92075"/>
            </a:xfrm>
            <a:custGeom>
              <a:avLst/>
              <a:gdLst>
                <a:gd name="T0" fmla="*/ 31 w 31"/>
                <a:gd name="T1" fmla="*/ 17 h 34"/>
                <a:gd name="T2" fmla="*/ 16 w 31"/>
                <a:gd name="T3" fmla="*/ 34 h 34"/>
                <a:gd name="T4" fmla="*/ 1 w 31"/>
                <a:gd name="T5" fmla="*/ 18 h 34"/>
                <a:gd name="T6" fmla="*/ 15 w 31"/>
                <a:gd name="T7" fmla="*/ 0 h 34"/>
                <a:gd name="T8" fmla="*/ 31 w 31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4">
                  <a:moveTo>
                    <a:pt x="31" y="17"/>
                  </a:moveTo>
                  <a:cubicBezTo>
                    <a:pt x="31" y="26"/>
                    <a:pt x="25" y="33"/>
                    <a:pt x="16" y="34"/>
                  </a:cubicBezTo>
                  <a:cubicBezTo>
                    <a:pt x="8" y="34"/>
                    <a:pt x="1" y="27"/>
                    <a:pt x="1" y="18"/>
                  </a:cubicBezTo>
                  <a:cubicBezTo>
                    <a:pt x="0" y="8"/>
                    <a:pt x="7" y="1"/>
                    <a:pt x="15" y="0"/>
                  </a:cubicBezTo>
                  <a:cubicBezTo>
                    <a:pt x="24" y="0"/>
                    <a:pt x="31" y="7"/>
                    <a:pt x="31" y="1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4" name="Freeform 373"/>
            <p:cNvSpPr/>
            <p:nvPr/>
          </p:nvSpPr>
          <p:spPr bwMode="auto">
            <a:xfrm>
              <a:off x="8721726" y="4149725"/>
              <a:ext cx="57150" cy="61912"/>
            </a:xfrm>
            <a:custGeom>
              <a:avLst/>
              <a:gdLst>
                <a:gd name="T0" fmla="*/ 21 w 21"/>
                <a:gd name="T1" fmla="*/ 11 h 23"/>
                <a:gd name="T2" fmla="*/ 11 w 21"/>
                <a:gd name="T3" fmla="*/ 22 h 23"/>
                <a:gd name="T4" fmla="*/ 1 w 21"/>
                <a:gd name="T5" fmla="*/ 11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7" y="22"/>
                    <a:pt x="11" y="22"/>
                  </a:cubicBezTo>
                  <a:cubicBezTo>
                    <a:pt x="6" y="23"/>
                    <a:pt x="1" y="18"/>
                    <a:pt x="1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95" name="Picture 37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363" y="4148138"/>
              <a:ext cx="4127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37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126" y="4170363"/>
              <a:ext cx="33338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376"/>
            <p:cNvSpPr/>
            <p:nvPr/>
          </p:nvSpPr>
          <p:spPr bwMode="auto">
            <a:xfrm>
              <a:off x="8502651" y="4103688"/>
              <a:ext cx="80963" cy="42862"/>
            </a:xfrm>
            <a:custGeom>
              <a:avLst/>
              <a:gdLst>
                <a:gd name="T0" fmla="*/ 0 w 30"/>
                <a:gd name="T1" fmla="*/ 8 h 16"/>
                <a:gd name="T2" fmla="*/ 3 w 30"/>
                <a:gd name="T3" fmla="*/ 16 h 16"/>
                <a:gd name="T4" fmla="*/ 16 w 30"/>
                <a:gd name="T5" fmla="*/ 9 h 16"/>
                <a:gd name="T6" fmla="*/ 30 w 30"/>
                <a:gd name="T7" fmla="*/ 13 h 16"/>
                <a:gd name="T8" fmla="*/ 29 w 30"/>
                <a:gd name="T9" fmla="*/ 5 h 16"/>
                <a:gd name="T10" fmla="*/ 13 w 30"/>
                <a:gd name="T11" fmla="*/ 1 h 16"/>
                <a:gd name="T12" fmla="*/ 0 w 3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0" y="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8" y="9"/>
                    <a:pt x="16" y="9"/>
                  </a:cubicBezTo>
                  <a:cubicBezTo>
                    <a:pt x="24" y="9"/>
                    <a:pt x="30" y="13"/>
                    <a:pt x="30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1" y="0"/>
                    <a:pt x="13" y="1"/>
                  </a:cubicBezTo>
                  <a:cubicBezTo>
                    <a:pt x="4" y="1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8" name="Freeform 377"/>
            <p:cNvSpPr/>
            <p:nvPr/>
          </p:nvSpPr>
          <p:spPr bwMode="auto">
            <a:xfrm>
              <a:off x="8712201" y="4098925"/>
              <a:ext cx="80963" cy="39687"/>
            </a:xfrm>
            <a:custGeom>
              <a:avLst/>
              <a:gdLst>
                <a:gd name="T0" fmla="*/ 30 w 30"/>
                <a:gd name="T1" fmla="*/ 7 h 15"/>
                <a:gd name="T2" fmla="*/ 27 w 30"/>
                <a:gd name="T3" fmla="*/ 15 h 15"/>
                <a:gd name="T4" fmla="*/ 14 w 30"/>
                <a:gd name="T5" fmla="*/ 9 h 15"/>
                <a:gd name="T6" fmla="*/ 1 w 30"/>
                <a:gd name="T7" fmla="*/ 14 h 15"/>
                <a:gd name="T8" fmla="*/ 0 w 30"/>
                <a:gd name="T9" fmla="*/ 6 h 15"/>
                <a:gd name="T10" fmla="*/ 16 w 30"/>
                <a:gd name="T11" fmla="*/ 1 h 15"/>
                <a:gd name="T12" fmla="*/ 30 w 30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5">
                  <a:moveTo>
                    <a:pt x="30" y="7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3" y="8"/>
                    <a:pt x="14" y="9"/>
                  </a:cubicBezTo>
                  <a:cubicBezTo>
                    <a:pt x="6" y="9"/>
                    <a:pt x="1" y="14"/>
                    <a:pt x="1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9" y="1"/>
                    <a:pt x="16" y="1"/>
                  </a:cubicBezTo>
                  <a:cubicBezTo>
                    <a:pt x="26" y="0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9" name="Freeform 378"/>
            <p:cNvSpPr/>
            <p:nvPr/>
          </p:nvSpPr>
          <p:spPr bwMode="auto">
            <a:xfrm>
              <a:off x="8629651" y="4214813"/>
              <a:ext cx="38100" cy="22225"/>
            </a:xfrm>
            <a:custGeom>
              <a:avLst/>
              <a:gdLst>
                <a:gd name="T0" fmla="*/ 14 w 14"/>
                <a:gd name="T1" fmla="*/ 4 h 8"/>
                <a:gd name="T2" fmla="*/ 7 w 14"/>
                <a:gd name="T3" fmla="*/ 8 h 8"/>
                <a:gd name="T4" fmla="*/ 0 w 14"/>
                <a:gd name="T5" fmla="*/ 4 h 8"/>
                <a:gd name="T6" fmla="*/ 7 w 14"/>
                <a:gd name="T7" fmla="*/ 0 h 8"/>
                <a:gd name="T8" fmla="*/ 14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4" y="6"/>
                    <a:pt x="11" y="8"/>
                    <a:pt x="7" y="8"/>
                  </a:cubicBezTo>
                  <a:cubicBezTo>
                    <a:pt x="4" y="8"/>
                    <a:pt x="1" y="6"/>
                    <a:pt x="0" y="4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1" y="0"/>
                    <a:pt x="14" y="2"/>
                    <a:pt x="14" y="4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423847" y="3968435"/>
            <a:ext cx="404268" cy="446087"/>
            <a:chOff x="7758113" y="3868738"/>
            <a:chExt cx="460376" cy="507999"/>
          </a:xfrm>
        </p:grpSpPr>
        <p:sp>
          <p:nvSpPr>
            <p:cNvPr id="376" name="Freeform 379"/>
            <p:cNvSpPr/>
            <p:nvPr/>
          </p:nvSpPr>
          <p:spPr bwMode="auto">
            <a:xfrm>
              <a:off x="7758113" y="4173538"/>
              <a:ext cx="220663" cy="46037"/>
            </a:xfrm>
            <a:custGeom>
              <a:avLst/>
              <a:gdLst>
                <a:gd name="T0" fmla="*/ 139 w 139"/>
                <a:gd name="T1" fmla="*/ 29 h 29"/>
                <a:gd name="T2" fmla="*/ 29 w 139"/>
                <a:gd name="T3" fmla="*/ 29 h 29"/>
                <a:gd name="T4" fmla="*/ 0 w 139"/>
                <a:gd name="T5" fmla="*/ 0 h 29"/>
                <a:gd name="T6" fmla="*/ 111 w 139"/>
                <a:gd name="T7" fmla="*/ 0 h 29"/>
                <a:gd name="T8" fmla="*/ 139 w 13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9">
                  <a:moveTo>
                    <a:pt x="139" y="29"/>
                  </a:moveTo>
                  <a:lnTo>
                    <a:pt x="29" y="29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39" y="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7" name="Freeform 380"/>
            <p:cNvSpPr/>
            <p:nvPr/>
          </p:nvSpPr>
          <p:spPr bwMode="auto">
            <a:xfrm>
              <a:off x="7848601" y="4095750"/>
              <a:ext cx="369888" cy="280987"/>
            </a:xfrm>
            <a:custGeom>
              <a:avLst/>
              <a:gdLst>
                <a:gd name="T0" fmla="*/ 29 w 233"/>
                <a:gd name="T1" fmla="*/ 177 h 177"/>
                <a:gd name="T2" fmla="*/ 233 w 233"/>
                <a:gd name="T3" fmla="*/ 27 h 177"/>
                <a:gd name="T4" fmla="*/ 204 w 233"/>
                <a:gd name="T5" fmla="*/ 0 h 177"/>
                <a:gd name="T6" fmla="*/ 0 w 233"/>
                <a:gd name="T7" fmla="*/ 148 h 177"/>
                <a:gd name="T8" fmla="*/ 29 w 233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77">
                  <a:moveTo>
                    <a:pt x="29" y="177"/>
                  </a:moveTo>
                  <a:lnTo>
                    <a:pt x="233" y="27"/>
                  </a:lnTo>
                  <a:lnTo>
                    <a:pt x="204" y="0"/>
                  </a:lnTo>
                  <a:lnTo>
                    <a:pt x="0" y="148"/>
                  </a:lnTo>
                  <a:lnTo>
                    <a:pt x="29" y="1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8" name="Freeform 381"/>
            <p:cNvSpPr/>
            <p:nvPr/>
          </p:nvSpPr>
          <p:spPr bwMode="auto">
            <a:xfrm>
              <a:off x="8005763" y="3868738"/>
              <a:ext cx="212725" cy="269875"/>
            </a:xfrm>
            <a:custGeom>
              <a:avLst/>
              <a:gdLst>
                <a:gd name="T0" fmla="*/ 29 w 134"/>
                <a:gd name="T1" fmla="*/ 170 h 170"/>
                <a:gd name="T2" fmla="*/ 134 w 134"/>
                <a:gd name="T3" fmla="*/ 29 h 170"/>
                <a:gd name="T4" fmla="*/ 105 w 134"/>
                <a:gd name="T5" fmla="*/ 0 h 170"/>
                <a:gd name="T6" fmla="*/ 0 w 134"/>
                <a:gd name="T7" fmla="*/ 143 h 170"/>
                <a:gd name="T8" fmla="*/ 29 w 134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70">
                  <a:moveTo>
                    <a:pt x="29" y="170"/>
                  </a:moveTo>
                  <a:lnTo>
                    <a:pt x="134" y="29"/>
                  </a:lnTo>
                  <a:lnTo>
                    <a:pt x="105" y="0"/>
                  </a:lnTo>
                  <a:lnTo>
                    <a:pt x="0" y="143"/>
                  </a:lnTo>
                  <a:lnTo>
                    <a:pt x="29" y="1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9" name="Freeform 382"/>
            <p:cNvSpPr/>
            <p:nvPr/>
          </p:nvSpPr>
          <p:spPr bwMode="auto">
            <a:xfrm>
              <a:off x="7758113" y="3868738"/>
              <a:ext cx="414338" cy="461962"/>
            </a:xfrm>
            <a:custGeom>
              <a:avLst/>
              <a:gdLst>
                <a:gd name="T0" fmla="*/ 111 w 261"/>
                <a:gd name="T1" fmla="*/ 0 h 291"/>
                <a:gd name="T2" fmla="*/ 261 w 261"/>
                <a:gd name="T3" fmla="*/ 0 h 291"/>
                <a:gd name="T4" fmla="*/ 156 w 261"/>
                <a:gd name="T5" fmla="*/ 143 h 291"/>
                <a:gd name="T6" fmla="*/ 261 w 261"/>
                <a:gd name="T7" fmla="*/ 143 h 291"/>
                <a:gd name="T8" fmla="*/ 57 w 261"/>
                <a:gd name="T9" fmla="*/ 291 h 291"/>
                <a:gd name="T10" fmla="*/ 111 w 261"/>
                <a:gd name="T11" fmla="*/ 192 h 291"/>
                <a:gd name="T12" fmla="*/ 0 w 261"/>
                <a:gd name="T13" fmla="*/ 192 h 291"/>
                <a:gd name="T14" fmla="*/ 111 w 261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291">
                  <a:moveTo>
                    <a:pt x="111" y="0"/>
                  </a:moveTo>
                  <a:lnTo>
                    <a:pt x="261" y="0"/>
                  </a:lnTo>
                  <a:lnTo>
                    <a:pt x="156" y="143"/>
                  </a:lnTo>
                  <a:lnTo>
                    <a:pt x="261" y="143"/>
                  </a:lnTo>
                  <a:lnTo>
                    <a:pt x="57" y="291"/>
                  </a:lnTo>
                  <a:lnTo>
                    <a:pt x="111" y="192"/>
                  </a:lnTo>
                  <a:lnTo>
                    <a:pt x="0" y="19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642815" y="4033954"/>
            <a:ext cx="446088" cy="312261"/>
            <a:chOff x="7058026" y="3943350"/>
            <a:chExt cx="508000" cy="355600"/>
          </a:xfrm>
        </p:grpSpPr>
        <p:sp>
          <p:nvSpPr>
            <p:cNvPr id="370" name="Freeform 383"/>
            <p:cNvSpPr/>
            <p:nvPr/>
          </p:nvSpPr>
          <p:spPr bwMode="auto">
            <a:xfrm>
              <a:off x="7058026" y="4084638"/>
              <a:ext cx="257175" cy="214312"/>
            </a:xfrm>
            <a:custGeom>
              <a:avLst/>
              <a:gdLst>
                <a:gd name="T0" fmla="*/ 0 w 162"/>
                <a:gd name="T1" fmla="*/ 0 h 135"/>
                <a:gd name="T2" fmla="*/ 24 w 162"/>
                <a:gd name="T3" fmla="*/ 0 h 135"/>
                <a:gd name="T4" fmla="*/ 30 w 162"/>
                <a:gd name="T5" fmla="*/ 89 h 135"/>
                <a:gd name="T6" fmla="*/ 71 w 162"/>
                <a:gd name="T7" fmla="*/ 0 h 135"/>
                <a:gd name="T8" fmla="*/ 92 w 162"/>
                <a:gd name="T9" fmla="*/ 0 h 135"/>
                <a:gd name="T10" fmla="*/ 107 w 162"/>
                <a:gd name="T11" fmla="*/ 85 h 135"/>
                <a:gd name="T12" fmla="*/ 138 w 162"/>
                <a:gd name="T13" fmla="*/ 0 h 135"/>
                <a:gd name="T14" fmla="*/ 162 w 162"/>
                <a:gd name="T15" fmla="*/ 0 h 135"/>
                <a:gd name="T16" fmla="*/ 114 w 162"/>
                <a:gd name="T17" fmla="*/ 135 h 135"/>
                <a:gd name="T18" fmla="*/ 94 w 162"/>
                <a:gd name="T19" fmla="*/ 135 h 135"/>
                <a:gd name="T20" fmla="*/ 77 w 162"/>
                <a:gd name="T21" fmla="*/ 46 h 135"/>
                <a:gd name="T22" fmla="*/ 34 w 162"/>
                <a:gd name="T23" fmla="*/ 135 h 135"/>
                <a:gd name="T24" fmla="*/ 12 w 162"/>
                <a:gd name="T25" fmla="*/ 135 h 135"/>
                <a:gd name="T26" fmla="*/ 0 w 162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135">
                  <a:moveTo>
                    <a:pt x="0" y="0"/>
                  </a:moveTo>
                  <a:lnTo>
                    <a:pt x="24" y="0"/>
                  </a:lnTo>
                  <a:lnTo>
                    <a:pt x="30" y="89"/>
                  </a:lnTo>
                  <a:lnTo>
                    <a:pt x="71" y="0"/>
                  </a:lnTo>
                  <a:lnTo>
                    <a:pt x="92" y="0"/>
                  </a:lnTo>
                  <a:lnTo>
                    <a:pt x="107" y="85"/>
                  </a:lnTo>
                  <a:lnTo>
                    <a:pt x="138" y="0"/>
                  </a:lnTo>
                  <a:lnTo>
                    <a:pt x="162" y="0"/>
                  </a:lnTo>
                  <a:lnTo>
                    <a:pt x="114" y="135"/>
                  </a:lnTo>
                  <a:lnTo>
                    <a:pt x="94" y="135"/>
                  </a:lnTo>
                  <a:lnTo>
                    <a:pt x="77" y="46"/>
                  </a:lnTo>
                  <a:lnTo>
                    <a:pt x="34" y="135"/>
                  </a:lnTo>
                  <a:lnTo>
                    <a:pt x="12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1" name="Freeform 384"/>
            <p:cNvSpPr/>
            <p:nvPr/>
          </p:nvSpPr>
          <p:spPr bwMode="auto">
            <a:xfrm>
              <a:off x="7300913" y="4084638"/>
              <a:ext cx="68263" cy="214312"/>
            </a:xfrm>
            <a:custGeom>
              <a:avLst/>
              <a:gdLst>
                <a:gd name="T0" fmla="*/ 17 w 43"/>
                <a:gd name="T1" fmla="*/ 0 h 135"/>
                <a:gd name="T2" fmla="*/ 43 w 43"/>
                <a:gd name="T3" fmla="*/ 0 h 135"/>
                <a:gd name="T4" fmla="*/ 24 w 43"/>
                <a:gd name="T5" fmla="*/ 135 h 135"/>
                <a:gd name="T6" fmla="*/ 0 w 43"/>
                <a:gd name="T7" fmla="*/ 135 h 135"/>
                <a:gd name="T8" fmla="*/ 17 w 43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35">
                  <a:moveTo>
                    <a:pt x="17" y="0"/>
                  </a:moveTo>
                  <a:lnTo>
                    <a:pt x="43" y="0"/>
                  </a:lnTo>
                  <a:lnTo>
                    <a:pt x="24" y="135"/>
                  </a:lnTo>
                  <a:lnTo>
                    <a:pt x="0" y="1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2" name="Freeform 385"/>
            <p:cNvSpPr/>
            <p:nvPr/>
          </p:nvSpPr>
          <p:spPr bwMode="auto">
            <a:xfrm>
              <a:off x="7369176" y="4084638"/>
              <a:ext cx="131763" cy="214312"/>
            </a:xfrm>
            <a:custGeom>
              <a:avLst/>
              <a:gdLst>
                <a:gd name="T0" fmla="*/ 19 w 83"/>
                <a:gd name="T1" fmla="*/ 0 h 135"/>
                <a:gd name="T2" fmla="*/ 83 w 83"/>
                <a:gd name="T3" fmla="*/ 0 h 135"/>
                <a:gd name="T4" fmla="*/ 80 w 83"/>
                <a:gd name="T5" fmla="*/ 24 h 135"/>
                <a:gd name="T6" fmla="*/ 41 w 83"/>
                <a:gd name="T7" fmla="*/ 24 h 135"/>
                <a:gd name="T8" fmla="*/ 36 w 83"/>
                <a:gd name="T9" fmla="*/ 53 h 135"/>
                <a:gd name="T10" fmla="*/ 77 w 83"/>
                <a:gd name="T11" fmla="*/ 53 h 135"/>
                <a:gd name="T12" fmla="*/ 73 w 83"/>
                <a:gd name="T13" fmla="*/ 77 h 135"/>
                <a:gd name="T14" fmla="*/ 34 w 83"/>
                <a:gd name="T15" fmla="*/ 77 h 135"/>
                <a:gd name="T16" fmla="*/ 25 w 83"/>
                <a:gd name="T17" fmla="*/ 135 h 135"/>
                <a:gd name="T18" fmla="*/ 0 w 83"/>
                <a:gd name="T19" fmla="*/ 135 h 135"/>
                <a:gd name="T20" fmla="*/ 19 w 83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35">
                  <a:moveTo>
                    <a:pt x="19" y="0"/>
                  </a:moveTo>
                  <a:lnTo>
                    <a:pt x="83" y="0"/>
                  </a:lnTo>
                  <a:lnTo>
                    <a:pt x="80" y="24"/>
                  </a:lnTo>
                  <a:lnTo>
                    <a:pt x="41" y="24"/>
                  </a:lnTo>
                  <a:lnTo>
                    <a:pt x="36" y="53"/>
                  </a:lnTo>
                  <a:lnTo>
                    <a:pt x="77" y="53"/>
                  </a:lnTo>
                  <a:lnTo>
                    <a:pt x="73" y="77"/>
                  </a:lnTo>
                  <a:lnTo>
                    <a:pt x="34" y="77"/>
                  </a:lnTo>
                  <a:lnTo>
                    <a:pt x="25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3" name="Freeform 386"/>
            <p:cNvSpPr/>
            <p:nvPr/>
          </p:nvSpPr>
          <p:spPr bwMode="auto">
            <a:xfrm>
              <a:off x="7496176" y="4084638"/>
              <a:ext cx="69850" cy="214312"/>
            </a:xfrm>
            <a:custGeom>
              <a:avLst/>
              <a:gdLst>
                <a:gd name="T0" fmla="*/ 19 w 44"/>
                <a:gd name="T1" fmla="*/ 0 h 135"/>
                <a:gd name="T2" fmla="*/ 44 w 44"/>
                <a:gd name="T3" fmla="*/ 0 h 135"/>
                <a:gd name="T4" fmla="*/ 26 w 44"/>
                <a:gd name="T5" fmla="*/ 135 h 135"/>
                <a:gd name="T6" fmla="*/ 0 w 44"/>
                <a:gd name="T7" fmla="*/ 135 h 135"/>
                <a:gd name="T8" fmla="*/ 19 w 4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35">
                  <a:moveTo>
                    <a:pt x="19" y="0"/>
                  </a:moveTo>
                  <a:lnTo>
                    <a:pt x="44" y="0"/>
                  </a:lnTo>
                  <a:lnTo>
                    <a:pt x="26" y="135"/>
                  </a:lnTo>
                  <a:lnTo>
                    <a:pt x="0" y="1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4" name="Freeform 387"/>
            <p:cNvSpPr/>
            <p:nvPr/>
          </p:nvSpPr>
          <p:spPr bwMode="auto">
            <a:xfrm>
              <a:off x="7246938" y="3943350"/>
              <a:ext cx="203200" cy="79375"/>
            </a:xfrm>
            <a:custGeom>
              <a:avLst/>
              <a:gdLst>
                <a:gd name="T0" fmla="*/ 37 w 75"/>
                <a:gd name="T1" fmla="*/ 0 h 29"/>
                <a:gd name="T2" fmla="*/ 0 w 75"/>
                <a:gd name="T3" fmla="*/ 21 h 29"/>
                <a:gd name="T4" fmla="*/ 7 w 75"/>
                <a:gd name="T5" fmla="*/ 29 h 29"/>
                <a:gd name="T6" fmla="*/ 37 w 75"/>
                <a:gd name="T7" fmla="*/ 12 h 29"/>
                <a:gd name="T8" fmla="*/ 68 w 75"/>
                <a:gd name="T9" fmla="*/ 29 h 29"/>
                <a:gd name="T10" fmla="*/ 75 w 75"/>
                <a:gd name="T11" fmla="*/ 21 h 29"/>
                <a:gd name="T12" fmla="*/ 37 w 7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37" y="0"/>
                  </a:moveTo>
                  <a:cubicBezTo>
                    <a:pt x="22" y="0"/>
                    <a:pt x="8" y="9"/>
                    <a:pt x="0" y="2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4" y="19"/>
                    <a:pt x="25" y="12"/>
                    <a:pt x="37" y="12"/>
                  </a:cubicBezTo>
                  <a:cubicBezTo>
                    <a:pt x="50" y="12"/>
                    <a:pt x="61" y="19"/>
                    <a:pt x="68" y="29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67" y="9"/>
                    <a:pt x="53" y="0"/>
                    <a:pt x="37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5" name="Freeform 388"/>
            <p:cNvSpPr/>
            <p:nvPr/>
          </p:nvSpPr>
          <p:spPr bwMode="auto">
            <a:xfrm>
              <a:off x="7289801" y="4006850"/>
              <a:ext cx="117475" cy="65087"/>
            </a:xfrm>
            <a:custGeom>
              <a:avLst/>
              <a:gdLst>
                <a:gd name="T0" fmla="*/ 21 w 43"/>
                <a:gd name="T1" fmla="*/ 0 h 24"/>
                <a:gd name="T2" fmla="*/ 0 w 43"/>
                <a:gd name="T3" fmla="*/ 15 h 24"/>
                <a:gd name="T4" fmla="*/ 8 w 43"/>
                <a:gd name="T5" fmla="*/ 24 h 24"/>
                <a:gd name="T6" fmla="*/ 21 w 43"/>
                <a:gd name="T7" fmla="*/ 11 h 24"/>
                <a:gd name="T8" fmla="*/ 35 w 43"/>
                <a:gd name="T9" fmla="*/ 24 h 24"/>
                <a:gd name="T10" fmla="*/ 43 w 43"/>
                <a:gd name="T11" fmla="*/ 15 h 24"/>
                <a:gd name="T12" fmla="*/ 21 w 4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21" y="0"/>
                  </a:moveTo>
                  <a:cubicBezTo>
                    <a:pt x="12" y="0"/>
                    <a:pt x="3" y="6"/>
                    <a:pt x="0" y="1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17"/>
                    <a:pt x="15" y="11"/>
                    <a:pt x="21" y="11"/>
                  </a:cubicBezTo>
                  <a:cubicBezTo>
                    <a:pt x="28" y="11"/>
                    <a:pt x="34" y="17"/>
                    <a:pt x="35" y="2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58994" y="3996316"/>
            <a:ext cx="448876" cy="390327"/>
            <a:chOff x="6378576" y="3900488"/>
            <a:chExt cx="511175" cy="444500"/>
          </a:xfrm>
        </p:grpSpPr>
        <p:sp>
          <p:nvSpPr>
            <p:cNvPr id="351" name="Freeform 389"/>
            <p:cNvSpPr/>
            <p:nvPr/>
          </p:nvSpPr>
          <p:spPr bwMode="auto">
            <a:xfrm>
              <a:off x="6767513" y="3968750"/>
              <a:ext cx="122238" cy="371475"/>
            </a:xfrm>
            <a:custGeom>
              <a:avLst/>
              <a:gdLst>
                <a:gd name="T0" fmla="*/ 45 w 45"/>
                <a:gd name="T1" fmla="*/ 129 h 137"/>
                <a:gd name="T2" fmla="*/ 38 w 45"/>
                <a:gd name="T3" fmla="*/ 137 h 137"/>
                <a:gd name="T4" fmla="*/ 6 w 45"/>
                <a:gd name="T5" fmla="*/ 137 h 137"/>
                <a:gd name="T6" fmla="*/ 0 w 45"/>
                <a:gd name="T7" fmla="*/ 129 h 137"/>
                <a:gd name="T8" fmla="*/ 0 w 45"/>
                <a:gd name="T9" fmla="*/ 7 h 137"/>
                <a:gd name="T10" fmla="*/ 6 w 45"/>
                <a:gd name="T11" fmla="*/ 0 h 137"/>
                <a:gd name="T12" fmla="*/ 38 w 45"/>
                <a:gd name="T13" fmla="*/ 0 h 137"/>
                <a:gd name="T14" fmla="*/ 45 w 45"/>
                <a:gd name="T15" fmla="*/ 7 h 137"/>
                <a:gd name="T16" fmla="*/ 45 w 45"/>
                <a:gd name="T17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7">
                  <a:moveTo>
                    <a:pt x="45" y="129"/>
                  </a:moveTo>
                  <a:cubicBezTo>
                    <a:pt x="45" y="133"/>
                    <a:pt x="42" y="137"/>
                    <a:pt x="38" y="137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3" y="137"/>
                    <a:pt x="0" y="133"/>
                    <a:pt x="0" y="1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5" y="3"/>
                    <a:pt x="45" y="7"/>
                  </a:cubicBezTo>
                  <a:lnTo>
                    <a:pt x="45" y="12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2" name="Freeform 390"/>
            <p:cNvSpPr/>
            <p:nvPr/>
          </p:nvSpPr>
          <p:spPr bwMode="auto">
            <a:xfrm>
              <a:off x="6610351" y="3900488"/>
              <a:ext cx="144463" cy="441325"/>
            </a:xfrm>
            <a:custGeom>
              <a:avLst/>
              <a:gdLst>
                <a:gd name="T0" fmla="*/ 53 w 53"/>
                <a:gd name="T1" fmla="*/ 155 h 163"/>
                <a:gd name="T2" fmla="*/ 45 w 53"/>
                <a:gd name="T3" fmla="*/ 163 h 163"/>
                <a:gd name="T4" fmla="*/ 7 w 53"/>
                <a:gd name="T5" fmla="*/ 163 h 163"/>
                <a:gd name="T6" fmla="*/ 0 w 53"/>
                <a:gd name="T7" fmla="*/ 155 h 163"/>
                <a:gd name="T8" fmla="*/ 0 w 53"/>
                <a:gd name="T9" fmla="*/ 9 h 163"/>
                <a:gd name="T10" fmla="*/ 7 w 53"/>
                <a:gd name="T11" fmla="*/ 0 h 163"/>
                <a:gd name="T12" fmla="*/ 45 w 53"/>
                <a:gd name="T13" fmla="*/ 0 h 163"/>
                <a:gd name="T14" fmla="*/ 53 w 53"/>
                <a:gd name="T15" fmla="*/ 9 h 163"/>
                <a:gd name="T16" fmla="*/ 53 w 53"/>
                <a:gd name="T17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63">
                  <a:moveTo>
                    <a:pt x="53" y="155"/>
                  </a:moveTo>
                  <a:cubicBezTo>
                    <a:pt x="53" y="160"/>
                    <a:pt x="49" y="163"/>
                    <a:pt x="45" y="163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3" y="163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3" y="4"/>
                    <a:pt x="53" y="9"/>
                  </a:cubicBezTo>
                  <a:lnTo>
                    <a:pt x="53" y="1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3" name="Freeform 391"/>
            <p:cNvSpPr/>
            <p:nvPr/>
          </p:nvSpPr>
          <p:spPr bwMode="auto">
            <a:xfrm>
              <a:off x="6635751" y="3919538"/>
              <a:ext cx="93663" cy="12700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4" name="Freeform 392"/>
            <p:cNvSpPr/>
            <p:nvPr/>
          </p:nvSpPr>
          <p:spPr bwMode="auto">
            <a:xfrm>
              <a:off x="6786563" y="3981450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5" name="Freeform 393"/>
            <p:cNvSpPr/>
            <p:nvPr/>
          </p:nvSpPr>
          <p:spPr bwMode="auto">
            <a:xfrm>
              <a:off x="6786563" y="400367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6" name="Freeform 394"/>
            <p:cNvSpPr/>
            <p:nvPr/>
          </p:nvSpPr>
          <p:spPr bwMode="auto">
            <a:xfrm>
              <a:off x="6786563" y="4294188"/>
              <a:ext cx="80963" cy="9525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7" name="Freeform 395"/>
            <p:cNvSpPr/>
            <p:nvPr/>
          </p:nvSpPr>
          <p:spPr bwMode="auto">
            <a:xfrm>
              <a:off x="6786563" y="4314825"/>
              <a:ext cx="80963" cy="11112"/>
            </a:xfrm>
            <a:custGeom>
              <a:avLst/>
              <a:gdLst>
                <a:gd name="T0" fmla="*/ 30 w 30"/>
                <a:gd name="T1" fmla="*/ 2 h 4"/>
                <a:gd name="T2" fmla="*/ 28 w 30"/>
                <a:gd name="T3" fmla="*/ 4 h 4"/>
                <a:gd name="T4" fmla="*/ 3 w 30"/>
                <a:gd name="T5" fmla="*/ 4 h 4"/>
                <a:gd name="T6" fmla="*/ 0 w 30"/>
                <a:gd name="T7" fmla="*/ 2 h 4"/>
                <a:gd name="T8" fmla="*/ 0 w 30"/>
                <a:gd name="T9" fmla="*/ 2 h 4"/>
                <a:gd name="T10" fmla="*/ 3 w 30"/>
                <a:gd name="T11" fmla="*/ 0 h 4"/>
                <a:gd name="T12" fmla="*/ 28 w 30"/>
                <a:gd name="T13" fmla="*/ 0 h 4"/>
                <a:gd name="T14" fmla="*/ 30 w 3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">
                  <a:moveTo>
                    <a:pt x="30" y="2"/>
                  </a:moveTo>
                  <a:cubicBezTo>
                    <a:pt x="30" y="3"/>
                    <a:pt x="29" y="4"/>
                    <a:pt x="2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8" name="Freeform 396"/>
            <p:cNvSpPr/>
            <p:nvPr/>
          </p:nvSpPr>
          <p:spPr bwMode="auto">
            <a:xfrm>
              <a:off x="6635751" y="3946525"/>
              <a:ext cx="93663" cy="14287"/>
            </a:xfrm>
            <a:custGeom>
              <a:avLst/>
              <a:gdLst>
                <a:gd name="T0" fmla="*/ 35 w 35"/>
                <a:gd name="T1" fmla="*/ 2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2 h 5"/>
                <a:gd name="T8" fmla="*/ 0 w 35"/>
                <a:gd name="T9" fmla="*/ 2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2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9" name="Freeform 397"/>
            <p:cNvSpPr/>
            <p:nvPr/>
          </p:nvSpPr>
          <p:spPr bwMode="auto">
            <a:xfrm>
              <a:off x="6635751" y="4276725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0" name="Freeform 398"/>
            <p:cNvSpPr/>
            <p:nvPr/>
          </p:nvSpPr>
          <p:spPr bwMode="auto">
            <a:xfrm>
              <a:off x="6635751" y="4303713"/>
              <a:ext cx="93663" cy="14287"/>
            </a:xfrm>
            <a:custGeom>
              <a:avLst/>
              <a:gdLst>
                <a:gd name="T0" fmla="*/ 35 w 35"/>
                <a:gd name="T1" fmla="*/ 3 h 5"/>
                <a:gd name="T2" fmla="*/ 32 w 35"/>
                <a:gd name="T3" fmla="*/ 5 h 5"/>
                <a:gd name="T4" fmla="*/ 2 w 35"/>
                <a:gd name="T5" fmla="*/ 5 h 5"/>
                <a:gd name="T6" fmla="*/ 0 w 35"/>
                <a:gd name="T7" fmla="*/ 3 h 5"/>
                <a:gd name="T8" fmla="*/ 0 w 35"/>
                <a:gd name="T9" fmla="*/ 3 h 5"/>
                <a:gd name="T10" fmla="*/ 2 w 35"/>
                <a:gd name="T11" fmla="*/ 0 h 5"/>
                <a:gd name="T12" fmla="*/ 32 w 35"/>
                <a:gd name="T13" fmla="*/ 0 h 5"/>
                <a:gd name="T14" fmla="*/ 35 w 3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">
                  <a:moveTo>
                    <a:pt x="35" y="3"/>
                  </a:moveTo>
                  <a:cubicBezTo>
                    <a:pt x="35" y="4"/>
                    <a:pt x="33" y="5"/>
                    <a:pt x="3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1" name="Freeform 399"/>
            <p:cNvSpPr/>
            <p:nvPr/>
          </p:nvSpPr>
          <p:spPr bwMode="auto">
            <a:xfrm>
              <a:off x="6378576" y="3960813"/>
              <a:ext cx="231775" cy="384175"/>
            </a:xfrm>
            <a:custGeom>
              <a:avLst/>
              <a:gdLst>
                <a:gd name="T0" fmla="*/ 44 w 86"/>
                <a:gd name="T1" fmla="*/ 136 h 142"/>
                <a:gd name="T2" fmla="*/ 35 w 86"/>
                <a:gd name="T3" fmla="*/ 141 h 142"/>
                <a:gd name="T4" fmla="*/ 5 w 86"/>
                <a:gd name="T5" fmla="*/ 130 h 142"/>
                <a:gd name="T6" fmla="*/ 2 w 86"/>
                <a:gd name="T7" fmla="*/ 121 h 142"/>
                <a:gd name="T8" fmla="*/ 43 w 86"/>
                <a:gd name="T9" fmla="*/ 6 h 142"/>
                <a:gd name="T10" fmla="*/ 51 w 86"/>
                <a:gd name="T11" fmla="*/ 1 h 142"/>
                <a:gd name="T12" fmla="*/ 81 w 86"/>
                <a:gd name="T13" fmla="*/ 12 h 142"/>
                <a:gd name="T14" fmla="*/ 85 w 86"/>
                <a:gd name="T15" fmla="*/ 21 h 142"/>
                <a:gd name="T16" fmla="*/ 44 w 86"/>
                <a:gd name="T17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42">
                  <a:moveTo>
                    <a:pt x="44" y="136"/>
                  </a:moveTo>
                  <a:cubicBezTo>
                    <a:pt x="42" y="140"/>
                    <a:pt x="39" y="142"/>
                    <a:pt x="35" y="141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2" y="129"/>
                    <a:pt x="0" y="125"/>
                    <a:pt x="2" y="12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2"/>
                    <a:pt x="48" y="0"/>
                    <a:pt x="51" y="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4" y="13"/>
                    <a:pt x="86" y="17"/>
                    <a:pt x="85" y="21"/>
                  </a:cubicBezTo>
                  <a:lnTo>
                    <a:pt x="44" y="13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2" name="Freeform 400"/>
            <p:cNvSpPr/>
            <p:nvPr/>
          </p:nvSpPr>
          <p:spPr bwMode="auto">
            <a:xfrm>
              <a:off x="6502401" y="3989388"/>
              <a:ext cx="87313" cy="41275"/>
            </a:xfrm>
            <a:custGeom>
              <a:avLst/>
              <a:gdLst>
                <a:gd name="T0" fmla="*/ 31 w 32"/>
                <a:gd name="T1" fmla="*/ 13 h 15"/>
                <a:gd name="T2" fmla="*/ 28 w 32"/>
                <a:gd name="T3" fmla="*/ 14 h 15"/>
                <a:gd name="T4" fmla="*/ 2 w 32"/>
                <a:gd name="T5" fmla="*/ 5 h 15"/>
                <a:gd name="T6" fmla="*/ 1 w 32"/>
                <a:gd name="T7" fmla="*/ 2 h 15"/>
                <a:gd name="T8" fmla="*/ 1 w 32"/>
                <a:gd name="T9" fmla="*/ 2 h 15"/>
                <a:gd name="T10" fmla="*/ 4 w 32"/>
                <a:gd name="T11" fmla="*/ 1 h 15"/>
                <a:gd name="T12" fmla="*/ 30 w 32"/>
                <a:gd name="T13" fmla="*/ 10 h 15"/>
                <a:gd name="T14" fmla="*/ 31 w 32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5">
                  <a:moveTo>
                    <a:pt x="31" y="13"/>
                  </a:moveTo>
                  <a:cubicBezTo>
                    <a:pt x="31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2" y="12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3" name="Freeform 401"/>
            <p:cNvSpPr/>
            <p:nvPr/>
          </p:nvSpPr>
          <p:spPr bwMode="auto">
            <a:xfrm>
              <a:off x="6494463" y="4016375"/>
              <a:ext cx="84138" cy="41275"/>
            </a:xfrm>
            <a:custGeom>
              <a:avLst/>
              <a:gdLst>
                <a:gd name="T0" fmla="*/ 31 w 31"/>
                <a:gd name="T1" fmla="*/ 13 h 15"/>
                <a:gd name="T2" fmla="*/ 28 w 31"/>
                <a:gd name="T3" fmla="*/ 14 h 15"/>
                <a:gd name="T4" fmla="*/ 2 w 31"/>
                <a:gd name="T5" fmla="*/ 5 h 15"/>
                <a:gd name="T6" fmla="*/ 0 w 31"/>
                <a:gd name="T7" fmla="*/ 2 h 15"/>
                <a:gd name="T8" fmla="*/ 0 w 31"/>
                <a:gd name="T9" fmla="*/ 2 h 15"/>
                <a:gd name="T10" fmla="*/ 3 w 31"/>
                <a:gd name="T11" fmla="*/ 0 h 15"/>
                <a:gd name="T12" fmla="*/ 29 w 31"/>
                <a:gd name="T13" fmla="*/ 10 h 15"/>
                <a:gd name="T14" fmla="*/ 31 w 31"/>
                <a:gd name="T1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5">
                  <a:moveTo>
                    <a:pt x="31" y="13"/>
                  </a:moveTo>
                  <a:cubicBezTo>
                    <a:pt x="30" y="14"/>
                    <a:pt x="29" y="15"/>
                    <a:pt x="28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1"/>
                    <a:pt x="3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4" name="Freeform 402"/>
            <p:cNvSpPr/>
            <p:nvPr/>
          </p:nvSpPr>
          <p:spPr bwMode="auto">
            <a:xfrm>
              <a:off x="6410326" y="4256088"/>
              <a:ext cx="84138" cy="38100"/>
            </a:xfrm>
            <a:custGeom>
              <a:avLst/>
              <a:gdLst>
                <a:gd name="T0" fmla="*/ 30 w 31"/>
                <a:gd name="T1" fmla="*/ 12 h 14"/>
                <a:gd name="T2" fmla="*/ 27 w 31"/>
                <a:gd name="T3" fmla="*/ 14 h 14"/>
                <a:gd name="T4" fmla="*/ 2 w 31"/>
                <a:gd name="T5" fmla="*/ 5 h 14"/>
                <a:gd name="T6" fmla="*/ 0 w 31"/>
                <a:gd name="T7" fmla="*/ 2 h 14"/>
                <a:gd name="T8" fmla="*/ 0 w 31"/>
                <a:gd name="T9" fmla="*/ 2 h 14"/>
                <a:gd name="T10" fmla="*/ 3 w 31"/>
                <a:gd name="T11" fmla="*/ 0 h 14"/>
                <a:gd name="T12" fmla="*/ 29 w 31"/>
                <a:gd name="T13" fmla="*/ 9 h 14"/>
                <a:gd name="T14" fmla="*/ 30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0" y="12"/>
                  </a:moveTo>
                  <a:cubicBezTo>
                    <a:pt x="30" y="14"/>
                    <a:pt x="29" y="14"/>
                    <a:pt x="27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1" y="11"/>
                    <a:pt x="30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5" name="Freeform 403"/>
            <p:cNvSpPr/>
            <p:nvPr/>
          </p:nvSpPr>
          <p:spPr bwMode="auto">
            <a:xfrm>
              <a:off x="6399213" y="4283075"/>
              <a:ext cx="84138" cy="38100"/>
            </a:xfrm>
            <a:custGeom>
              <a:avLst/>
              <a:gdLst>
                <a:gd name="T0" fmla="*/ 31 w 31"/>
                <a:gd name="T1" fmla="*/ 12 h 14"/>
                <a:gd name="T2" fmla="*/ 28 w 31"/>
                <a:gd name="T3" fmla="*/ 14 h 14"/>
                <a:gd name="T4" fmla="*/ 2 w 31"/>
                <a:gd name="T5" fmla="*/ 4 h 14"/>
                <a:gd name="T6" fmla="*/ 1 w 31"/>
                <a:gd name="T7" fmla="*/ 1 h 14"/>
                <a:gd name="T8" fmla="*/ 1 w 31"/>
                <a:gd name="T9" fmla="*/ 1 h 14"/>
                <a:gd name="T10" fmla="*/ 4 w 31"/>
                <a:gd name="T11" fmla="*/ 0 h 14"/>
                <a:gd name="T12" fmla="*/ 30 w 31"/>
                <a:gd name="T13" fmla="*/ 9 h 14"/>
                <a:gd name="T14" fmla="*/ 31 w 31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">
                  <a:moveTo>
                    <a:pt x="31" y="12"/>
                  </a:moveTo>
                  <a:cubicBezTo>
                    <a:pt x="31" y="13"/>
                    <a:pt x="29" y="14"/>
                    <a:pt x="28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1" y="11"/>
                    <a:pt x="31" y="1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6" name="Freeform 404"/>
            <p:cNvSpPr/>
            <p:nvPr/>
          </p:nvSpPr>
          <p:spPr bwMode="auto">
            <a:xfrm>
              <a:off x="6410326" y="4049713"/>
              <a:ext cx="171450" cy="203200"/>
            </a:xfrm>
            <a:custGeom>
              <a:avLst/>
              <a:gdLst>
                <a:gd name="T0" fmla="*/ 0 w 108"/>
                <a:gd name="T1" fmla="*/ 102 h 128"/>
                <a:gd name="T2" fmla="*/ 72 w 108"/>
                <a:gd name="T3" fmla="*/ 128 h 128"/>
                <a:gd name="T4" fmla="*/ 108 w 108"/>
                <a:gd name="T5" fmla="*/ 25 h 128"/>
                <a:gd name="T6" fmla="*/ 36 w 108"/>
                <a:gd name="T7" fmla="*/ 0 h 128"/>
                <a:gd name="T8" fmla="*/ 0 w 108"/>
                <a:gd name="T9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8">
                  <a:moveTo>
                    <a:pt x="0" y="102"/>
                  </a:moveTo>
                  <a:lnTo>
                    <a:pt x="72" y="128"/>
                  </a:lnTo>
                  <a:lnTo>
                    <a:pt x="108" y="25"/>
                  </a:lnTo>
                  <a:lnTo>
                    <a:pt x="36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6467476" y="4108450"/>
              <a:ext cx="68263" cy="63500"/>
            </a:xfrm>
            <a:custGeom>
              <a:avLst/>
              <a:gdLst>
                <a:gd name="T0" fmla="*/ 12 w 25"/>
                <a:gd name="T1" fmla="*/ 23 h 23"/>
                <a:gd name="T2" fmla="*/ 8 w 25"/>
                <a:gd name="T3" fmla="*/ 22 h 23"/>
                <a:gd name="T4" fmla="*/ 1 w 25"/>
                <a:gd name="T5" fmla="*/ 16 h 23"/>
                <a:gd name="T6" fmla="*/ 1 w 25"/>
                <a:gd name="T7" fmla="*/ 8 h 23"/>
                <a:gd name="T8" fmla="*/ 12 w 25"/>
                <a:gd name="T9" fmla="*/ 0 h 23"/>
                <a:gd name="T10" fmla="*/ 16 w 25"/>
                <a:gd name="T11" fmla="*/ 0 h 23"/>
                <a:gd name="T12" fmla="*/ 23 w 25"/>
                <a:gd name="T13" fmla="*/ 15 h 23"/>
                <a:gd name="T14" fmla="*/ 12 w 25"/>
                <a:gd name="T15" fmla="*/ 23 h 23"/>
                <a:gd name="T16" fmla="*/ 12 w 25"/>
                <a:gd name="T17" fmla="*/ 3 h 23"/>
                <a:gd name="T18" fmla="*/ 3 w 25"/>
                <a:gd name="T19" fmla="*/ 8 h 23"/>
                <a:gd name="T20" fmla="*/ 4 w 25"/>
                <a:gd name="T21" fmla="*/ 15 h 23"/>
                <a:gd name="T22" fmla="*/ 9 w 25"/>
                <a:gd name="T23" fmla="*/ 20 h 23"/>
                <a:gd name="T24" fmla="*/ 12 w 25"/>
                <a:gd name="T25" fmla="*/ 20 h 23"/>
                <a:gd name="T26" fmla="*/ 20 w 25"/>
                <a:gd name="T27" fmla="*/ 14 h 23"/>
                <a:gd name="T28" fmla="*/ 15 w 25"/>
                <a:gd name="T29" fmla="*/ 3 h 23"/>
                <a:gd name="T30" fmla="*/ 12 w 25"/>
                <a:gd name="T3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3">
                  <a:moveTo>
                    <a:pt x="12" y="23"/>
                  </a:moveTo>
                  <a:cubicBezTo>
                    <a:pt x="11" y="23"/>
                    <a:pt x="9" y="23"/>
                    <a:pt x="8" y="22"/>
                  </a:cubicBezTo>
                  <a:cubicBezTo>
                    <a:pt x="5" y="21"/>
                    <a:pt x="3" y="19"/>
                    <a:pt x="1" y="16"/>
                  </a:cubicBezTo>
                  <a:cubicBezTo>
                    <a:pt x="0" y="14"/>
                    <a:pt x="0" y="10"/>
                    <a:pt x="1" y="8"/>
                  </a:cubicBezTo>
                  <a:cubicBezTo>
                    <a:pt x="3" y="3"/>
                    <a:pt x="7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22" y="3"/>
                    <a:pt x="25" y="9"/>
                    <a:pt x="23" y="15"/>
                  </a:cubicBezTo>
                  <a:cubicBezTo>
                    <a:pt x="21" y="20"/>
                    <a:pt x="17" y="23"/>
                    <a:pt x="12" y="23"/>
                  </a:cubicBezTo>
                  <a:close/>
                  <a:moveTo>
                    <a:pt x="12" y="3"/>
                  </a:moveTo>
                  <a:cubicBezTo>
                    <a:pt x="8" y="3"/>
                    <a:pt x="5" y="5"/>
                    <a:pt x="3" y="8"/>
                  </a:cubicBezTo>
                  <a:cubicBezTo>
                    <a:pt x="3" y="11"/>
                    <a:pt x="3" y="13"/>
                    <a:pt x="4" y="15"/>
                  </a:cubicBezTo>
                  <a:cubicBezTo>
                    <a:pt x="5" y="17"/>
                    <a:pt x="7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19" y="18"/>
                    <a:pt x="20" y="14"/>
                  </a:cubicBezTo>
                  <a:cubicBezTo>
                    <a:pt x="22" y="10"/>
                    <a:pt x="20" y="5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8" name="Rectangle 407"/>
            <p:cNvSpPr>
              <a:spLocks noChangeArrowheads="1"/>
            </p:cNvSpPr>
            <p:nvPr/>
          </p:nvSpPr>
          <p:spPr bwMode="auto">
            <a:xfrm>
              <a:off x="6632576" y="3995738"/>
              <a:ext cx="100013" cy="2413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9" name="Rectangle 408"/>
            <p:cNvSpPr>
              <a:spLocks noChangeArrowheads="1"/>
            </p:cNvSpPr>
            <p:nvPr/>
          </p:nvSpPr>
          <p:spPr bwMode="auto">
            <a:xfrm>
              <a:off x="6767513" y="4052888"/>
              <a:ext cx="122238" cy="2032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59839" y="4020014"/>
            <a:ext cx="464210" cy="342930"/>
            <a:chOff x="5703888" y="3927476"/>
            <a:chExt cx="528638" cy="390525"/>
          </a:xfrm>
        </p:grpSpPr>
        <p:sp>
          <p:nvSpPr>
            <p:cNvPr id="345" name="Freeform 409"/>
            <p:cNvSpPr/>
            <p:nvPr/>
          </p:nvSpPr>
          <p:spPr bwMode="auto">
            <a:xfrm>
              <a:off x="6134101" y="3981451"/>
              <a:ext cx="98425" cy="279400"/>
            </a:xfrm>
            <a:custGeom>
              <a:avLst/>
              <a:gdLst>
                <a:gd name="T0" fmla="*/ 0 w 36"/>
                <a:gd name="T1" fmla="*/ 8 h 103"/>
                <a:gd name="T2" fmla="*/ 7 w 36"/>
                <a:gd name="T3" fmla="*/ 0 h 103"/>
                <a:gd name="T4" fmla="*/ 7 w 36"/>
                <a:gd name="T5" fmla="*/ 103 h 103"/>
                <a:gd name="T6" fmla="*/ 0 w 36"/>
                <a:gd name="T7" fmla="*/ 96 h 103"/>
                <a:gd name="T8" fmla="*/ 0 w 36"/>
                <a:gd name="T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3">
                  <a:moveTo>
                    <a:pt x="0" y="8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6" y="29"/>
                    <a:pt x="36" y="75"/>
                    <a:pt x="7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4" y="72"/>
                    <a:pt x="24" y="32"/>
                    <a:pt x="0" y="8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6" name="Freeform 410"/>
            <p:cNvSpPr/>
            <p:nvPr/>
          </p:nvSpPr>
          <p:spPr bwMode="auto">
            <a:xfrm>
              <a:off x="6096001" y="4019551"/>
              <a:ext cx="79375" cy="206375"/>
            </a:xfrm>
            <a:custGeom>
              <a:avLst/>
              <a:gdLst>
                <a:gd name="T0" fmla="*/ 0 w 29"/>
                <a:gd name="T1" fmla="*/ 7 h 76"/>
                <a:gd name="T2" fmla="*/ 8 w 29"/>
                <a:gd name="T3" fmla="*/ 0 h 76"/>
                <a:gd name="T4" fmla="*/ 8 w 29"/>
                <a:gd name="T5" fmla="*/ 76 h 76"/>
                <a:gd name="T6" fmla="*/ 0 w 29"/>
                <a:gd name="T7" fmla="*/ 68 h 76"/>
                <a:gd name="T8" fmla="*/ 0 w 29"/>
                <a:gd name="T9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6">
                  <a:moveTo>
                    <a:pt x="0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9" y="21"/>
                    <a:pt x="29" y="55"/>
                    <a:pt x="8" y="7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7" y="52"/>
                    <a:pt x="17" y="24"/>
                    <a:pt x="0" y="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7" name="Oval 411"/>
            <p:cNvSpPr>
              <a:spLocks noChangeArrowheads="1"/>
            </p:cNvSpPr>
            <p:nvPr/>
          </p:nvSpPr>
          <p:spPr bwMode="auto">
            <a:xfrm>
              <a:off x="5703888" y="4057651"/>
              <a:ext cx="130175" cy="130175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8" name="Freeform 412"/>
            <p:cNvSpPr/>
            <p:nvPr/>
          </p:nvSpPr>
          <p:spPr bwMode="auto">
            <a:xfrm>
              <a:off x="5775326" y="4006851"/>
              <a:ext cx="177800" cy="231775"/>
            </a:xfrm>
            <a:custGeom>
              <a:avLst/>
              <a:gdLst>
                <a:gd name="T0" fmla="*/ 66 w 66"/>
                <a:gd name="T1" fmla="*/ 73 h 86"/>
                <a:gd name="T2" fmla="*/ 53 w 66"/>
                <a:gd name="T3" fmla="*/ 86 h 86"/>
                <a:gd name="T4" fmla="*/ 13 w 66"/>
                <a:gd name="T5" fmla="*/ 86 h 86"/>
                <a:gd name="T6" fmla="*/ 0 w 66"/>
                <a:gd name="T7" fmla="*/ 73 h 86"/>
                <a:gd name="T8" fmla="*/ 0 w 66"/>
                <a:gd name="T9" fmla="*/ 13 h 86"/>
                <a:gd name="T10" fmla="*/ 13 w 66"/>
                <a:gd name="T11" fmla="*/ 0 h 86"/>
                <a:gd name="T12" fmla="*/ 53 w 66"/>
                <a:gd name="T13" fmla="*/ 0 h 86"/>
                <a:gd name="T14" fmla="*/ 66 w 66"/>
                <a:gd name="T15" fmla="*/ 13 h 86"/>
                <a:gd name="T16" fmla="*/ 66 w 66"/>
                <a:gd name="T17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6">
                  <a:moveTo>
                    <a:pt x="66" y="73"/>
                  </a:moveTo>
                  <a:cubicBezTo>
                    <a:pt x="66" y="80"/>
                    <a:pt x="60" y="86"/>
                    <a:pt x="5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6" y="86"/>
                    <a:pt x="0" y="80"/>
                    <a:pt x="0" y="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0" y="0"/>
                    <a:pt x="66" y="6"/>
                    <a:pt x="66" y="13"/>
                  </a:cubicBezTo>
                  <a:lnTo>
                    <a:pt x="66" y="7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9" name="Freeform 413"/>
            <p:cNvSpPr/>
            <p:nvPr/>
          </p:nvSpPr>
          <p:spPr bwMode="auto">
            <a:xfrm>
              <a:off x="5913438" y="3927476"/>
              <a:ext cx="139700" cy="390525"/>
            </a:xfrm>
            <a:custGeom>
              <a:avLst/>
              <a:gdLst>
                <a:gd name="T0" fmla="*/ 52 w 52"/>
                <a:gd name="T1" fmla="*/ 137 h 144"/>
                <a:gd name="T2" fmla="*/ 49 w 52"/>
                <a:gd name="T3" fmla="*/ 143 h 144"/>
                <a:gd name="T4" fmla="*/ 42 w 52"/>
                <a:gd name="T5" fmla="*/ 142 h 144"/>
                <a:gd name="T6" fmla="*/ 0 w 52"/>
                <a:gd name="T7" fmla="*/ 114 h 144"/>
                <a:gd name="T8" fmla="*/ 0 w 52"/>
                <a:gd name="T9" fmla="*/ 30 h 144"/>
                <a:gd name="T10" fmla="*/ 42 w 52"/>
                <a:gd name="T11" fmla="*/ 1 h 144"/>
                <a:gd name="T12" fmla="*/ 49 w 52"/>
                <a:gd name="T13" fmla="*/ 1 h 144"/>
                <a:gd name="T14" fmla="*/ 52 w 52"/>
                <a:gd name="T15" fmla="*/ 7 h 144"/>
                <a:gd name="T16" fmla="*/ 52 w 52"/>
                <a:gd name="T17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44">
                  <a:moveTo>
                    <a:pt x="52" y="137"/>
                  </a:moveTo>
                  <a:cubicBezTo>
                    <a:pt x="52" y="139"/>
                    <a:pt x="51" y="142"/>
                    <a:pt x="49" y="143"/>
                  </a:cubicBezTo>
                  <a:cubicBezTo>
                    <a:pt x="47" y="144"/>
                    <a:pt x="44" y="144"/>
                    <a:pt x="42" y="14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1"/>
                  </a:cubicBezTo>
                  <a:cubicBezTo>
                    <a:pt x="51" y="2"/>
                    <a:pt x="52" y="5"/>
                    <a:pt x="52" y="7"/>
                  </a:cubicBezTo>
                  <a:lnTo>
                    <a:pt x="52" y="13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0" name="Rectangle 414"/>
            <p:cNvSpPr>
              <a:spLocks noChangeArrowheads="1"/>
            </p:cNvSpPr>
            <p:nvPr/>
          </p:nvSpPr>
          <p:spPr bwMode="auto">
            <a:xfrm>
              <a:off x="5895976" y="4006851"/>
              <a:ext cx="22225" cy="23177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16445" y="3965647"/>
            <a:ext cx="408449" cy="451665"/>
            <a:chOff x="5054601" y="3865563"/>
            <a:chExt cx="465138" cy="514351"/>
          </a:xfrm>
        </p:grpSpPr>
        <p:sp>
          <p:nvSpPr>
            <p:cNvPr id="337" name="Freeform 415"/>
            <p:cNvSpPr/>
            <p:nvPr/>
          </p:nvSpPr>
          <p:spPr bwMode="auto">
            <a:xfrm>
              <a:off x="5399088" y="3976688"/>
              <a:ext cx="63500" cy="61913"/>
            </a:xfrm>
            <a:custGeom>
              <a:avLst/>
              <a:gdLst>
                <a:gd name="T0" fmla="*/ 24 w 24"/>
                <a:gd name="T1" fmla="*/ 4 h 23"/>
                <a:gd name="T2" fmla="*/ 20 w 24"/>
                <a:gd name="T3" fmla="*/ 0 h 23"/>
                <a:gd name="T4" fmla="*/ 6 w 24"/>
                <a:gd name="T5" fmla="*/ 16 h 23"/>
                <a:gd name="T6" fmla="*/ 6 w 24"/>
                <a:gd name="T7" fmla="*/ 14 h 23"/>
                <a:gd name="T8" fmla="*/ 0 w 24"/>
                <a:gd name="T9" fmla="*/ 14 h 23"/>
                <a:gd name="T10" fmla="*/ 2 w 24"/>
                <a:gd name="T11" fmla="*/ 20 h 23"/>
                <a:gd name="T12" fmla="*/ 3 w 24"/>
                <a:gd name="T13" fmla="*/ 21 h 23"/>
                <a:gd name="T14" fmla="*/ 16 w 24"/>
                <a:gd name="T15" fmla="*/ 15 h 23"/>
                <a:gd name="T16" fmla="*/ 24 w 24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24" y="4"/>
                  </a:moveTo>
                  <a:cubicBezTo>
                    <a:pt x="23" y="3"/>
                    <a:pt x="21" y="2"/>
                    <a:pt x="20" y="0"/>
                  </a:cubicBezTo>
                  <a:cubicBezTo>
                    <a:pt x="14" y="10"/>
                    <a:pt x="8" y="15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4" y="14"/>
                    <a:pt x="2" y="14"/>
                    <a:pt x="0" y="14"/>
                  </a:cubicBezTo>
                  <a:cubicBezTo>
                    <a:pt x="0" y="17"/>
                    <a:pt x="0" y="19"/>
                    <a:pt x="2" y="20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6" y="23"/>
                    <a:pt x="10" y="21"/>
                    <a:pt x="16" y="15"/>
                  </a:cubicBezTo>
                  <a:cubicBezTo>
                    <a:pt x="18" y="12"/>
                    <a:pt x="21" y="9"/>
                    <a:pt x="24" y="4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8" name="Freeform 416"/>
            <p:cNvSpPr>
              <a:spLocks noEditPoints="1"/>
            </p:cNvSpPr>
            <p:nvPr/>
          </p:nvSpPr>
          <p:spPr bwMode="auto">
            <a:xfrm>
              <a:off x="5054601" y="3962401"/>
              <a:ext cx="414338" cy="417513"/>
            </a:xfrm>
            <a:custGeom>
              <a:avLst/>
              <a:gdLst>
                <a:gd name="T0" fmla="*/ 153 w 153"/>
                <a:gd name="T1" fmla="*/ 57 h 154"/>
                <a:gd name="T2" fmla="*/ 145 w 153"/>
                <a:gd name="T3" fmla="*/ 17 h 154"/>
                <a:gd name="T4" fmla="*/ 136 w 153"/>
                <a:gd name="T5" fmla="*/ 8 h 154"/>
                <a:gd name="T6" fmla="*/ 97 w 153"/>
                <a:gd name="T7" fmla="*/ 1 h 154"/>
                <a:gd name="T8" fmla="*/ 87 w 153"/>
                <a:gd name="T9" fmla="*/ 4 h 154"/>
                <a:gd name="T10" fmla="*/ 4 w 153"/>
                <a:gd name="T11" fmla="*/ 86 h 154"/>
                <a:gd name="T12" fmla="*/ 4 w 153"/>
                <a:gd name="T13" fmla="*/ 103 h 154"/>
                <a:gd name="T14" fmla="*/ 51 w 153"/>
                <a:gd name="T15" fmla="*/ 149 h 154"/>
                <a:gd name="T16" fmla="*/ 67 w 153"/>
                <a:gd name="T17" fmla="*/ 149 h 154"/>
                <a:gd name="T18" fmla="*/ 150 w 153"/>
                <a:gd name="T19" fmla="*/ 67 h 154"/>
                <a:gd name="T20" fmla="*/ 153 w 153"/>
                <a:gd name="T21" fmla="*/ 57 h 154"/>
                <a:gd name="T22" fmla="*/ 125 w 153"/>
                <a:gd name="T23" fmla="*/ 29 h 154"/>
                <a:gd name="T24" fmla="*/ 125 w 153"/>
                <a:gd name="T25" fmla="*/ 17 h 154"/>
                <a:gd name="T26" fmla="*/ 136 w 153"/>
                <a:gd name="T27" fmla="*/ 17 h 154"/>
                <a:gd name="T28" fmla="*/ 136 w 153"/>
                <a:gd name="T29" fmla="*/ 29 h 154"/>
                <a:gd name="T30" fmla="*/ 125 w 153"/>
                <a:gd name="T31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54">
                  <a:moveTo>
                    <a:pt x="153" y="57"/>
                  </a:moveTo>
                  <a:cubicBezTo>
                    <a:pt x="145" y="17"/>
                    <a:pt x="145" y="17"/>
                    <a:pt x="145" y="17"/>
                  </a:cubicBezTo>
                  <a:cubicBezTo>
                    <a:pt x="145" y="13"/>
                    <a:pt x="141" y="9"/>
                    <a:pt x="136" y="8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3" y="0"/>
                    <a:pt x="89" y="1"/>
                    <a:pt x="87" y="4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0" y="91"/>
                    <a:pt x="0" y="98"/>
                    <a:pt x="4" y="103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5" y="154"/>
                    <a:pt x="63" y="154"/>
                    <a:pt x="67" y="149"/>
                  </a:cubicBezTo>
                  <a:cubicBezTo>
                    <a:pt x="150" y="67"/>
                    <a:pt x="150" y="67"/>
                    <a:pt x="150" y="67"/>
                  </a:cubicBezTo>
                  <a:cubicBezTo>
                    <a:pt x="152" y="64"/>
                    <a:pt x="153" y="60"/>
                    <a:pt x="153" y="57"/>
                  </a:cubicBezTo>
                  <a:close/>
                  <a:moveTo>
                    <a:pt x="125" y="29"/>
                  </a:moveTo>
                  <a:cubicBezTo>
                    <a:pt x="121" y="26"/>
                    <a:pt x="121" y="21"/>
                    <a:pt x="125" y="17"/>
                  </a:cubicBezTo>
                  <a:cubicBezTo>
                    <a:pt x="128" y="14"/>
                    <a:pt x="133" y="14"/>
                    <a:pt x="136" y="17"/>
                  </a:cubicBezTo>
                  <a:cubicBezTo>
                    <a:pt x="139" y="21"/>
                    <a:pt x="139" y="26"/>
                    <a:pt x="136" y="29"/>
                  </a:cubicBezTo>
                  <a:cubicBezTo>
                    <a:pt x="133" y="32"/>
                    <a:pt x="128" y="32"/>
                    <a:pt x="125" y="2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9" name="Freeform 417"/>
            <p:cNvSpPr/>
            <p:nvPr/>
          </p:nvSpPr>
          <p:spPr bwMode="auto">
            <a:xfrm>
              <a:off x="5384801" y="3865563"/>
              <a:ext cx="134938" cy="169863"/>
            </a:xfrm>
            <a:custGeom>
              <a:avLst/>
              <a:gdLst>
                <a:gd name="T0" fmla="*/ 13 w 50"/>
                <a:gd name="T1" fmla="*/ 56 h 63"/>
                <a:gd name="T2" fmla="*/ 11 w 50"/>
                <a:gd name="T3" fmla="*/ 57 h 63"/>
                <a:gd name="T4" fmla="*/ 21 w 50"/>
                <a:gd name="T5" fmla="*/ 30 h 63"/>
                <a:gd name="T6" fmla="*/ 39 w 50"/>
                <a:gd name="T7" fmla="*/ 7 h 63"/>
                <a:gd name="T8" fmla="*/ 29 w 50"/>
                <a:gd name="T9" fmla="*/ 35 h 63"/>
                <a:gd name="T10" fmla="*/ 22 w 50"/>
                <a:gd name="T11" fmla="*/ 46 h 63"/>
                <a:gd name="T12" fmla="*/ 26 w 50"/>
                <a:gd name="T13" fmla="*/ 50 h 63"/>
                <a:gd name="T14" fmla="*/ 34 w 50"/>
                <a:gd name="T15" fmla="*/ 37 h 63"/>
                <a:gd name="T16" fmla="*/ 43 w 50"/>
                <a:gd name="T17" fmla="*/ 3 h 63"/>
                <a:gd name="T18" fmla="*/ 42 w 50"/>
                <a:gd name="T19" fmla="*/ 2 h 63"/>
                <a:gd name="T20" fmla="*/ 29 w 50"/>
                <a:gd name="T21" fmla="*/ 8 h 63"/>
                <a:gd name="T22" fmla="*/ 16 w 50"/>
                <a:gd name="T23" fmla="*/ 27 h 63"/>
                <a:gd name="T24" fmla="*/ 7 w 50"/>
                <a:gd name="T25" fmla="*/ 61 h 63"/>
                <a:gd name="T26" fmla="*/ 8 w 50"/>
                <a:gd name="T27" fmla="*/ 62 h 63"/>
                <a:gd name="T28" fmla="*/ 13 w 50"/>
                <a:gd name="T29" fmla="*/ 62 h 63"/>
                <a:gd name="T30" fmla="*/ 13 w 50"/>
                <a:gd name="T31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63">
                  <a:moveTo>
                    <a:pt x="13" y="56"/>
                  </a:moveTo>
                  <a:cubicBezTo>
                    <a:pt x="12" y="56"/>
                    <a:pt x="11" y="57"/>
                    <a:pt x="11" y="57"/>
                  </a:cubicBezTo>
                  <a:cubicBezTo>
                    <a:pt x="10" y="54"/>
                    <a:pt x="13" y="44"/>
                    <a:pt x="21" y="30"/>
                  </a:cubicBezTo>
                  <a:cubicBezTo>
                    <a:pt x="29" y="15"/>
                    <a:pt x="37" y="8"/>
                    <a:pt x="39" y="7"/>
                  </a:cubicBezTo>
                  <a:cubicBezTo>
                    <a:pt x="40" y="10"/>
                    <a:pt x="37" y="20"/>
                    <a:pt x="29" y="35"/>
                  </a:cubicBezTo>
                  <a:cubicBezTo>
                    <a:pt x="27" y="39"/>
                    <a:pt x="24" y="43"/>
                    <a:pt x="22" y="46"/>
                  </a:cubicBezTo>
                  <a:cubicBezTo>
                    <a:pt x="23" y="47"/>
                    <a:pt x="25" y="48"/>
                    <a:pt x="26" y="50"/>
                  </a:cubicBezTo>
                  <a:cubicBezTo>
                    <a:pt x="29" y="46"/>
                    <a:pt x="32" y="42"/>
                    <a:pt x="34" y="37"/>
                  </a:cubicBezTo>
                  <a:cubicBezTo>
                    <a:pt x="36" y="35"/>
                    <a:pt x="50" y="9"/>
                    <a:pt x="43" y="3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39" y="0"/>
                    <a:pt x="35" y="2"/>
                    <a:pt x="29" y="8"/>
                  </a:cubicBezTo>
                  <a:cubicBezTo>
                    <a:pt x="25" y="12"/>
                    <a:pt x="20" y="19"/>
                    <a:pt x="16" y="27"/>
                  </a:cubicBezTo>
                  <a:cubicBezTo>
                    <a:pt x="14" y="30"/>
                    <a:pt x="0" y="55"/>
                    <a:pt x="7" y="61"/>
                  </a:cubicBezTo>
                  <a:cubicBezTo>
                    <a:pt x="7" y="62"/>
                    <a:pt x="7" y="62"/>
                    <a:pt x="8" y="62"/>
                  </a:cubicBezTo>
                  <a:cubicBezTo>
                    <a:pt x="9" y="63"/>
                    <a:pt x="11" y="63"/>
                    <a:pt x="13" y="62"/>
                  </a:cubicBezTo>
                  <a:cubicBezTo>
                    <a:pt x="12" y="60"/>
                    <a:pt x="14" y="58"/>
                    <a:pt x="13" y="5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0" name="Freeform 418"/>
            <p:cNvSpPr/>
            <p:nvPr/>
          </p:nvSpPr>
          <p:spPr bwMode="auto">
            <a:xfrm>
              <a:off x="5111751" y="4192588"/>
              <a:ext cx="80963" cy="87313"/>
            </a:xfrm>
            <a:custGeom>
              <a:avLst/>
              <a:gdLst>
                <a:gd name="T0" fmla="*/ 10 w 30"/>
                <a:gd name="T1" fmla="*/ 1 h 32"/>
                <a:gd name="T2" fmla="*/ 15 w 30"/>
                <a:gd name="T3" fmla="*/ 0 h 32"/>
                <a:gd name="T4" fmla="*/ 15 w 30"/>
                <a:gd name="T5" fmla="*/ 6 h 32"/>
                <a:gd name="T6" fmla="*/ 9 w 30"/>
                <a:gd name="T7" fmla="*/ 8 h 32"/>
                <a:gd name="T8" fmla="*/ 7 w 30"/>
                <a:gd name="T9" fmla="*/ 13 h 32"/>
                <a:gd name="T10" fmla="*/ 9 w 30"/>
                <a:gd name="T11" fmla="*/ 15 h 32"/>
                <a:gd name="T12" fmla="*/ 14 w 30"/>
                <a:gd name="T13" fmla="*/ 13 h 32"/>
                <a:gd name="T14" fmla="*/ 21 w 30"/>
                <a:gd name="T15" fmla="*/ 10 h 32"/>
                <a:gd name="T16" fmla="*/ 28 w 30"/>
                <a:gd name="T17" fmla="*/ 12 h 32"/>
                <a:gd name="T18" fmla="*/ 30 w 30"/>
                <a:gd name="T19" fmla="*/ 19 h 32"/>
                <a:gd name="T20" fmla="*/ 26 w 30"/>
                <a:gd name="T21" fmla="*/ 27 h 32"/>
                <a:gd name="T22" fmla="*/ 20 w 30"/>
                <a:gd name="T23" fmla="*/ 31 h 32"/>
                <a:gd name="T24" fmla="*/ 14 w 30"/>
                <a:gd name="T25" fmla="*/ 32 h 32"/>
                <a:gd name="T26" fmla="*/ 14 w 30"/>
                <a:gd name="T27" fmla="*/ 26 h 32"/>
                <a:gd name="T28" fmla="*/ 21 w 30"/>
                <a:gd name="T29" fmla="*/ 23 h 32"/>
                <a:gd name="T30" fmla="*/ 24 w 30"/>
                <a:gd name="T31" fmla="*/ 18 h 32"/>
                <a:gd name="T32" fmla="*/ 21 w 30"/>
                <a:gd name="T33" fmla="*/ 16 h 32"/>
                <a:gd name="T34" fmla="*/ 16 w 30"/>
                <a:gd name="T35" fmla="*/ 18 h 32"/>
                <a:gd name="T36" fmla="*/ 10 w 30"/>
                <a:gd name="T37" fmla="*/ 21 h 32"/>
                <a:gd name="T38" fmla="*/ 3 w 30"/>
                <a:gd name="T39" fmla="*/ 19 h 32"/>
                <a:gd name="T40" fmla="*/ 1 w 30"/>
                <a:gd name="T41" fmla="*/ 12 h 32"/>
                <a:gd name="T42" fmla="*/ 4 w 30"/>
                <a:gd name="T43" fmla="*/ 5 h 32"/>
                <a:gd name="T44" fmla="*/ 10 w 30"/>
                <a:gd name="T4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2">
                  <a:moveTo>
                    <a:pt x="10" y="1"/>
                  </a:moveTo>
                  <a:cubicBezTo>
                    <a:pt x="11" y="0"/>
                    <a:pt x="13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6"/>
                    <a:pt x="9" y="8"/>
                  </a:cubicBezTo>
                  <a:cubicBezTo>
                    <a:pt x="7" y="10"/>
                    <a:pt x="7" y="11"/>
                    <a:pt x="7" y="13"/>
                  </a:cubicBezTo>
                  <a:cubicBezTo>
                    <a:pt x="7" y="14"/>
                    <a:pt x="8" y="15"/>
                    <a:pt x="9" y="15"/>
                  </a:cubicBezTo>
                  <a:cubicBezTo>
                    <a:pt x="10" y="15"/>
                    <a:pt x="12" y="14"/>
                    <a:pt x="14" y="13"/>
                  </a:cubicBezTo>
                  <a:cubicBezTo>
                    <a:pt x="16" y="11"/>
                    <a:pt x="18" y="10"/>
                    <a:pt x="21" y="10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29" y="14"/>
                    <a:pt x="30" y="16"/>
                    <a:pt x="30" y="19"/>
                  </a:cubicBezTo>
                  <a:cubicBezTo>
                    <a:pt x="29" y="22"/>
                    <a:pt x="28" y="24"/>
                    <a:pt x="26" y="27"/>
                  </a:cubicBezTo>
                  <a:cubicBezTo>
                    <a:pt x="24" y="29"/>
                    <a:pt x="22" y="30"/>
                    <a:pt x="20" y="31"/>
                  </a:cubicBezTo>
                  <a:cubicBezTo>
                    <a:pt x="18" y="32"/>
                    <a:pt x="16" y="32"/>
                    <a:pt x="14" y="3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9" y="25"/>
                    <a:pt x="21" y="23"/>
                  </a:cubicBezTo>
                  <a:cubicBezTo>
                    <a:pt x="23" y="21"/>
                    <a:pt x="24" y="20"/>
                    <a:pt x="24" y="18"/>
                  </a:cubicBezTo>
                  <a:cubicBezTo>
                    <a:pt x="23" y="17"/>
                    <a:pt x="23" y="16"/>
                    <a:pt x="21" y="16"/>
                  </a:cubicBezTo>
                  <a:cubicBezTo>
                    <a:pt x="20" y="16"/>
                    <a:pt x="18" y="16"/>
                    <a:pt x="16" y="18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2"/>
                    <a:pt x="5" y="21"/>
                    <a:pt x="3" y="19"/>
                  </a:cubicBezTo>
                  <a:cubicBezTo>
                    <a:pt x="1" y="17"/>
                    <a:pt x="0" y="15"/>
                    <a:pt x="1" y="12"/>
                  </a:cubicBezTo>
                  <a:cubicBezTo>
                    <a:pt x="1" y="9"/>
                    <a:pt x="2" y="7"/>
                    <a:pt x="4" y="5"/>
                  </a:cubicBezTo>
                  <a:cubicBezTo>
                    <a:pt x="6" y="3"/>
                    <a:pt x="8" y="1"/>
                    <a:pt x="10" y="1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1" name="Freeform 419"/>
            <p:cNvSpPr>
              <a:spLocks noEditPoints="1"/>
            </p:cNvSpPr>
            <p:nvPr/>
          </p:nvSpPr>
          <p:spPr bwMode="auto">
            <a:xfrm>
              <a:off x="5176838" y="4141788"/>
              <a:ext cx="93663" cy="95250"/>
            </a:xfrm>
            <a:custGeom>
              <a:avLst/>
              <a:gdLst>
                <a:gd name="T0" fmla="*/ 22 w 59"/>
                <a:gd name="T1" fmla="*/ 60 h 60"/>
                <a:gd name="T2" fmla="*/ 0 w 59"/>
                <a:gd name="T3" fmla="*/ 7 h 60"/>
                <a:gd name="T4" fmla="*/ 7 w 59"/>
                <a:gd name="T5" fmla="*/ 0 h 60"/>
                <a:gd name="T6" fmla="*/ 59 w 59"/>
                <a:gd name="T7" fmla="*/ 22 h 60"/>
                <a:gd name="T8" fmla="*/ 51 w 59"/>
                <a:gd name="T9" fmla="*/ 31 h 60"/>
                <a:gd name="T10" fmla="*/ 42 w 59"/>
                <a:gd name="T11" fmla="*/ 27 h 60"/>
                <a:gd name="T12" fmla="*/ 27 w 59"/>
                <a:gd name="T13" fmla="*/ 43 h 60"/>
                <a:gd name="T14" fmla="*/ 30 w 59"/>
                <a:gd name="T15" fmla="*/ 51 h 60"/>
                <a:gd name="T16" fmla="*/ 22 w 59"/>
                <a:gd name="T17" fmla="*/ 60 h 60"/>
                <a:gd name="T18" fmla="*/ 13 w 59"/>
                <a:gd name="T19" fmla="*/ 14 h 60"/>
                <a:gd name="T20" fmla="*/ 22 w 59"/>
                <a:gd name="T21" fmla="*/ 32 h 60"/>
                <a:gd name="T22" fmla="*/ 32 w 59"/>
                <a:gd name="T23" fmla="*/ 22 h 60"/>
                <a:gd name="T24" fmla="*/ 13 w 59"/>
                <a:gd name="T2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22" y="6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59" y="22"/>
                  </a:lnTo>
                  <a:lnTo>
                    <a:pt x="51" y="31"/>
                  </a:lnTo>
                  <a:lnTo>
                    <a:pt x="42" y="27"/>
                  </a:lnTo>
                  <a:lnTo>
                    <a:pt x="27" y="43"/>
                  </a:lnTo>
                  <a:lnTo>
                    <a:pt x="30" y="51"/>
                  </a:lnTo>
                  <a:lnTo>
                    <a:pt x="22" y="60"/>
                  </a:lnTo>
                  <a:close/>
                  <a:moveTo>
                    <a:pt x="13" y="14"/>
                  </a:moveTo>
                  <a:lnTo>
                    <a:pt x="22" y="32"/>
                  </a:lnTo>
                  <a:lnTo>
                    <a:pt x="32" y="22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2" name="Freeform 420"/>
            <p:cNvSpPr/>
            <p:nvPr/>
          </p:nvSpPr>
          <p:spPr bwMode="auto">
            <a:xfrm>
              <a:off x="5219701" y="4095751"/>
              <a:ext cx="103188" cy="73025"/>
            </a:xfrm>
            <a:custGeom>
              <a:avLst/>
              <a:gdLst>
                <a:gd name="T0" fmla="*/ 9 w 65"/>
                <a:gd name="T1" fmla="*/ 0 h 46"/>
                <a:gd name="T2" fmla="*/ 38 w 65"/>
                <a:gd name="T3" fmla="*/ 31 h 46"/>
                <a:gd name="T4" fmla="*/ 58 w 65"/>
                <a:gd name="T5" fmla="*/ 12 h 46"/>
                <a:gd name="T6" fmla="*/ 65 w 65"/>
                <a:gd name="T7" fmla="*/ 19 h 46"/>
                <a:gd name="T8" fmla="*/ 38 w 65"/>
                <a:gd name="T9" fmla="*/ 46 h 46"/>
                <a:gd name="T10" fmla="*/ 0 w 65"/>
                <a:gd name="T11" fmla="*/ 8 h 46"/>
                <a:gd name="T12" fmla="*/ 9 w 6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6">
                  <a:moveTo>
                    <a:pt x="9" y="0"/>
                  </a:moveTo>
                  <a:lnTo>
                    <a:pt x="38" y="31"/>
                  </a:lnTo>
                  <a:lnTo>
                    <a:pt x="58" y="12"/>
                  </a:lnTo>
                  <a:lnTo>
                    <a:pt x="65" y="19"/>
                  </a:lnTo>
                  <a:lnTo>
                    <a:pt x="38" y="46"/>
                  </a:lnTo>
                  <a:lnTo>
                    <a:pt x="0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3" name="Freeform 421"/>
            <p:cNvSpPr/>
            <p:nvPr/>
          </p:nvSpPr>
          <p:spPr bwMode="auto">
            <a:xfrm>
              <a:off x="5273676" y="4011613"/>
              <a:ext cx="103188" cy="103188"/>
            </a:xfrm>
            <a:custGeom>
              <a:avLst/>
              <a:gdLst>
                <a:gd name="T0" fmla="*/ 38 w 65"/>
                <a:gd name="T1" fmla="*/ 65 h 65"/>
                <a:gd name="T2" fmla="*/ 0 w 65"/>
                <a:gd name="T3" fmla="*/ 27 h 65"/>
                <a:gd name="T4" fmla="*/ 27 w 65"/>
                <a:gd name="T5" fmla="*/ 0 h 65"/>
                <a:gd name="T6" fmla="*/ 34 w 65"/>
                <a:gd name="T7" fmla="*/ 7 h 65"/>
                <a:gd name="T8" fmla="*/ 14 w 65"/>
                <a:gd name="T9" fmla="*/ 27 h 65"/>
                <a:gd name="T10" fmla="*/ 22 w 65"/>
                <a:gd name="T11" fmla="*/ 36 h 65"/>
                <a:gd name="T12" fmla="*/ 38 w 65"/>
                <a:gd name="T13" fmla="*/ 20 h 65"/>
                <a:gd name="T14" fmla="*/ 44 w 65"/>
                <a:gd name="T15" fmla="*/ 27 h 65"/>
                <a:gd name="T16" fmla="*/ 29 w 65"/>
                <a:gd name="T17" fmla="*/ 43 h 65"/>
                <a:gd name="T18" fmla="*/ 38 w 65"/>
                <a:gd name="T19" fmla="*/ 51 h 65"/>
                <a:gd name="T20" fmla="*/ 56 w 65"/>
                <a:gd name="T21" fmla="*/ 31 h 65"/>
                <a:gd name="T22" fmla="*/ 65 w 65"/>
                <a:gd name="T23" fmla="*/ 38 h 65"/>
                <a:gd name="T24" fmla="*/ 38 w 65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65">
                  <a:moveTo>
                    <a:pt x="38" y="65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34" y="7"/>
                  </a:lnTo>
                  <a:lnTo>
                    <a:pt x="14" y="27"/>
                  </a:lnTo>
                  <a:lnTo>
                    <a:pt x="22" y="36"/>
                  </a:lnTo>
                  <a:lnTo>
                    <a:pt x="38" y="20"/>
                  </a:lnTo>
                  <a:lnTo>
                    <a:pt x="44" y="27"/>
                  </a:lnTo>
                  <a:lnTo>
                    <a:pt x="29" y="43"/>
                  </a:lnTo>
                  <a:lnTo>
                    <a:pt x="38" y="51"/>
                  </a:lnTo>
                  <a:lnTo>
                    <a:pt x="56" y="31"/>
                  </a:lnTo>
                  <a:lnTo>
                    <a:pt x="65" y="38"/>
                  </a:lnTo>
                  <a:lnTo>
                    <a:pt x="38" y="6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4" name="Freeform 422"/>
            <p:cNvSpPr/>
            <p:nvPr/>
          </p:nvSpPr>
          <p:spPr bwMode="auto">
            <a:xfrm>
              <a:off x="5168901" y="4054476"/>
              <a:ext cx="300038" cy="325438"/>
            </a:xfrm>
            <a:custGeom>
              <a:avLst/>
              <a:gdLst>
                <a:gd name="T0" fmla="*/ 0 w 111"/>
                <a:gd name="T1" fmla="*/ 106 h 120"/>
                <a:gd name="T2" fmla="*/ 9 w 111"/>
                <a:gd name="T3" fmla="*/ 115 h 120"/>
                <a:gd name="T4" fmla="*/ 25 w 111"/>
                <a:gd name="T5" fmla="*/ 115 h 120"/>
                <a:gd name="T6" fmla="*/ 108 w 111"/>
                <a:gd name="T7" fmla="*/ 33 h 120"/>
                <a:gd name="T8" fmla="*/ 111 w 111"/>
                <a:gd name="T9" fmla="*/ 23 h 120"/>
                <a:gd name="T10" fmla="*/ 106 w 111"/>
                <a:gd name="T11" fmla="*/ 0 h 120"/>
                <a:gd name="T12" fmla="*/ 0 w 111"/>
                <a:gd name="T13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0">
                  <a:moveTo>
                    <a:pt x="0" y="106"/>
                  </a:moveTo>
                  <a:cubicBezTo>
                    <a:pt x="9" y="115"/>
                    <a:pt x="9" y="115"/>
                    <a:pt x="9" y="115"/>
                  </a:cubicBezTo>
                  <a:cubicBezTo>
                    <a:pt x="13" y="120"/>
                    <a:pt x="21" y="120"/>
                    <a:pt x="25" y="115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0" y="30"/>
                    <a:pt x="111" y="26"/>
                    <a:pt x="111" y="23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535411" y="3986558"/>
            <a:ext cx="446088" cy="409843"/>
            <a:chOff x="4351338" y="3889376"/>
            <a:chExt cx="508001" cy="466725"/>
          </a:xfrm>
        </p:grpSpPr>
        <p:sp>
          <p:nvSpPr>
            <p:cNvPr id="329" name="Freeform 423"/>
            <p:cNvSpPr/>
            <p:nvPr/>
          </p:nvSpPr>
          <p:spPr bwMode="auto">
            <a:xfrm>
              <a:off x="4379913" y="3889376"/>
              <a:ext cx="222250" cy="279400"/>
            </a:xfrm>
            <a:custGeom>
              <a:avLst/>
              <a:gdLst>
                <a:gd name="T0" fmla="*/ 18 w 82"/>
                <a:gd name="T1" fmla="*/ 62 h 103"/>
                <a:gd name="T2" fmla="*/ 18 w 82"/>
                <a:gd name="T3" fmla="*/ 41 h 103"/>
                <a:gd name="T4" fmla="*/ 41 w 82"/>
                <a:gd name="T5" fmla="*/ 18 h 103"/>
                <a:gd name="T6" fmla="*/ 41 w 82"/>
                <a:gd name="T7" fmla="*/ 18 h 103"/>
                <a:gd name="T8" fmla="*/ 64 w 82"/>
                <a:gd name="T9" fmla="*/ 41 h 103"/>
                <a:gd name="T10" fmla="*/ 64 w 82"/>
                <a:gd name="T11" fmla="*/ 41 h 103"/>
                <a:gd name="T12" fmla="*/ 64 w 82"/>
                <a:gd name="T13" fmla="*/ 103 h 103"/>
                <a:gd name="T14" fmla="*/ 64 w 82"/>
                <a:gd name="T15" fmla="*/ 103 h 103"/>
                <a:gd name="T16" fmla="*/ 82 w 82"/>
                <a:gd name="T17" fmla="*/ 103 h 103"/>
                <a:gd name="T18" fmla="*/ 82 w 82"/>
                <a:gd name="T19" fmla="*/ 41 h 103"/>
                <a:gd name="T20" fmla="*/ 41 w 82"/>
                <a:gd name="T21" fmla="*/ 0 h 103"/>
                <a:gd name="T22" fmla="*/ 41 w 82"/>
                <a:gd name="T23" fmla="*/ 0 h 103"/>
                <a:gd name="T24" fmla="*/ 0 w 82"/>
                <a:gd name="T25" fmla="*/ 41 h 103"/>
                <a:gd name="T26" fmla="*/ 0 w 82"/>
                <a:gd name="T27" fmla="*/ 41 h 103"/>
                <a:gd name="T28" fmla="*/ 0 w 82"/>
                <a:gd name="T29" fmla="*/ 62 h 103"/>
                <a:gd name="T30" fmla="*/ 18 w 82"/>
                <a:gd name="T31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03">
                  <a:moveTo>
                    <a:pt x="18" y="6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8" y="28"/>
                    <a:pt x="28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54" y="18"/>
                    <a:pt x="64" y="28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8" y="62"/>
                    <a:pt x="18" y="62"/>
                    <a:pt x="18" y="6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0" name="Freeform 424"/>
            <p:cNvSpPr/>
            <p:nvPr/>
          </p:nvSpPr>
          <p:spPr bwMode="auto">
            <a:xfrm>
              <a:off x="4351338" y="4038601"/>
              <a:ext cx="288925" cy="317500"/>
            </a:xfrm>
            <a:custGeom>
              <a:avLst/>
              <a:gdLst>
                <a:gd name="T0" fmla="*/ 93 w 107"/>
                <a:gd name="T1" fmla="*/ 0 h 117"/>
                <a:gd name="T2" fmla="*/ 15 w 107"/>
                <a:gd name="T3" fmla="*/ 0 h 117"/>
                <a:gd name="T4" fmla="*/ 0 w 107"/>
                <a:gd name="T5" fmla="*/ 15 h 117"/>
                <a:gd name="T6" fmla="*/ 0 w 107"/>
                <a:gd name="T7" fmla="*/ 86 h 117"/>
                <a:gd name="T8" fmla="*/ 0 w 107"/>
                <a:gd name="T9" fmla="*/ 102 h 117"/>
                <a:gd name="T10" fmla="*/ 15 w 107"/>
                <a:gd name="T11" fmla="*/ 117 h 117"/>
                <a:gd name="T12" fmla="*/ 93 w 107"/>
                <a:gd name="T13" fmla="*/ 117 h 117"/>
                <a:gd name="T14" fmla="*/ 107 w 107"/>
                <a:gd name="T15" fmla="*/ 102 h 117"/>
                <a:gd name="T16" fmla="*/ 107 w 107"/>
                <a:gd name="T17" fmla="*/ 86 h 117"/>
                <a:gd name="T18" fmla="*/ 107 w 107"/>
                <a:gd name="T19" fmla="*/ 15 h 117"/>
                <a:gd name="T20" fmla="*/ 93 w 107"/>
                <a:gd name="T2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17">
                  <a:moveTo>
                    <a:pt x="9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0"/>
                    <a:pt x="7" y="117"/>
                    <a:pt x="15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101" y="117"/>
                    <a:pt x="107" y="110"/>
                    <a:pt x="107" y="102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7"/>
                    <a:pt x="101" y="0"/>
                    <a:pt x="93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1" name="Freeform 425"/>
            <p:cNvSpPr/>
            <p:nvPr/>
          </p:nvSpPr>
          <p:spPr bwMode="auto">
            <a:xfrm>
              <a:off x="4451351" y="4125913"/>
              <a:ext cx="93663" cy="130175"/>
            </a:xfrm>
            <a:custGeom>
              <a:avLst/>
              <a:gdLst>
                <a:gd name="T0" fmla="*/ 17 w 35"/>
                <a:gd name="T1" fmla="*/ 48 h 48"/>
                <a:gd name="T2" fmla="*/ 7 w 35"/>
                <a:gd name="T3" fmla="*/ 38 h 48"/>
                <a:gd name="T4" fmla="*/ 7 w 35"/>
                <a:gd name="T5" fmla="*/ 31 h 48"/>
                <a:gd name="T6" fmla="*/ 0 w 35"/>
                <a:gd name="T7" fmla="*/ 17 h 48"/>
                <a:gd name="T8" fmla="*/ 17 w 35"/>
                <a:gd name="T9" fmla="*/ 0 h 48"/>
                <a:gd name="T10" fmla="*/ 35 w 35"/>
                <a:gd name="T11" fmla="*/ 17 h 48"/>
                <a:gd name="T12" fmla="*/ 28 w 35"/>
                <a:gd name="T13" fmla="*/ 31 h 48"/>
                <a:gd name="T14" fmla="*/ 28 w 35"/>
                <a:gd name="T15" fmla="*/ 38 h 48"/>
                <a:gd name="T16" fmla="*/ 17 w 35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8">
                  <a:moveTo>
                    <a:pt x="17" y="48"/>
                  </a:moveTo>
                  <a:cubicBezTo>
                    <a:pt x="11" y="48"/>
                    <a:pt x="7" y="43"/>
                    <a:pt x="7" y="3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" y="28"/>
                    <a:pt x="0" y="23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3"/>
                    <a:pt x="32" y="28"/>
                    <a:pt x="28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3"/>
                    <a:pt x="23" y="48"/>
                    <a:pt x="17" y="48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2" name="Freeform 426"/>
            <p:cNvSpPr/>
            <p:nvPr/>
          </p:nvSpPr>
          <p:spPr bwMode="auto">
            <a:xfrm>
              <a:off x="4470401" y="4144963"/>
              <a:ext cx="55563" cy="92075"/>
            </a:xfrm>
            <a:custGeom>
              <a:avLst/>
              <a:gdLst>
                <a:gd name="T0" fmla="*/ 21 w 21"/>
                <a:gd name="T1" fmla="*/ 10 h 34"/>
                <a:gd name="T2" fmla="*/ 10 w 21"/>
                <a:gd name="T3" fmla="*/ 0 h 34"/>
                <a:gd name="T4" fmla="*/ 0 w 21"/>
                <a:gd name="T5" fmla="*/ 10 h 34"/>
                <a:gd name="T6" fmla="*/ 6 w 21"/>
                <a:gd name="T7" fmla="*/ 20 h 34"/>
                <a:gd name="T8" fmla="*/ 6 w 21"/>
                <a:gd name="T9" fmla="*/ 31 h 34"/>
                <a:gd name="T10" fmla="*/ 10 w 21"/>
                <a:gd name="T11" fmla="*/ 34 h 34"/>
                <a:gd name="T12" fmla="*/ 14 w 21"/>
                <a:gd name="T13" fmla="*/ 31 h 34"/>
                <a:gd name="T14" fmla="*/ 14 w 21"/>
                <a:gd name="T15" fmla="*/ 20 h 34"/>
                <a:gd name="T16" fmla="*/ 21 w 21"/>
                <a:gd name="T17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2" y="19"/>
                    <a:pt x="6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2" y="34"/>
                    <a:pt x="14" y="33"/>
                    <a:pt x="14" y="3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9"/>
                    <a:pt x="21" y="15"/>
                    <a:pt x="21" y="10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3" name="Freeform 427"/>
            <p:cNvSpPr/>
            <p:nvPr/>
          </p:nvSpPr>
          <p:spPr bwMode="auto">
            <a:xfrm>
              <a:off x="4640263" y="4003676"/>
              <a:ext cx="219075" cy="50800"/>
            </a:xfrm>
            <a:custGeom>
              <a:avLst/>
              <a:gdLst>
                <a:gd name="T0" fmla="*/ 81 w 81"/>
                <a:gd name="T1" fmla="*/ 15 h 19"/>
                <a:gd name="T2" fmla="*/ 81 w 81"/>
                <a:gd name="T3" fmla="*/ 4 h 19"/>
                <a:gd name="T4" fmla="*/ 76 w 81"/>
                <a:gd name="T5" fmla="*/ 0 h 19"/>
                <a:gd name="T6" fmla="*/ 0 w 81"/>
                <a:gd name="T7" fmla="*/ 0 h 19"/>
                <a:gd name="T8" fmla="*/ 0 w 81"/>
                <a:gd name="T9" fmla="*/ 3 h 19"/>
                <a:gd name="T10" fmla="*/ 0 w 81"/>
                <a:gd name="T11" fmla="*/ 8 h 19"/>
                <a:gd name="T12" fmla="*/ 12 w 81"/>
                <a:gd name="T13" fmla="*/ 19 h 19"/>
                <a:gd name="T14" fmla="*/ 76 w 81"/>
                <a:gd name="T15" fmla="*/ 19 h 19"/>
                <a:gd name="T16" fmla="*/ 81 w 81"/>
                <a:gd name="T17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9">
                  <a:moveTo>
                    <a:pt x="81" y="15"/>
                  </a:move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11"/>
                    <a:pt x="10" y="12"/>
                    <a:pt x="12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9" y="19"/>
                    <a:pt x="81" y="17"/>
                    <a:pt x="81" y="15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4" name="Freeform 428"/>
            <p:cNvSpPr/>
            <p:nvPr/>
          </p:nvSpPr>
          <p:spPr bwMode="auto">
            <a:xfrm>
              <a:off x="4678363" y="4100513"/>
              <a:ext cx="180975" cy="49213"/>
            </a:xfrm>
            <a:custGeom>
              <a:avLst/>
              <a:gdLst>
                <a:gd name="T0" fmla="*/ 62 w 67"/>
                <a:gd name="T1" fmla="*/ 18 h 18"/>
                <a:gd name="T2" fmla="*/ 67 w 67"/>
                <a:gd name="T3" fmla="*/ 14 h 18"/>
                <a:gd name="T4" fmla="*/ 67 w 67"/>
                <a:gd name="T5" fmla="*/ 4 h 18"/>
                <a:gd name="T6" fmla="*/ 62 w 67"/>
                <a:gd name="T7" fmla="*/ 0 h 18"/>
                <a:gd name="T8" fmla="*/ 0 w 67"/>
                <a:gd name="T9" fmla="*/ 0 h 18"/>
                <a:gd name="T10" fmla="*/ 0 w 67"/>
                <a:gd name="T11" fmla="*/ 18 h 18"/>
                <a:gd name="T12" fmla="*/ 62 w 6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8">
                  <a:moveTo>
                    <a:pt x="62" y="18"/>
                  </a:moveTo>
                  <a:cubicBezTo>
                    <a:pt x="65" y="18"/>
                    <a:pt x="67" y="16"/>
                    <a:pt x="67" y="1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62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5" name="Freeform 429"/>
            <p:cNvSpPr/>
            <p:nvPr/>
          </p:nvSpPr>
          <p:spPr bwMode="auto">
            <a:xfrm>
              <a:off x="4678363" y="4195763"/>
              <a:ext cx="180975" cy="50800"/>
            </a:xfrm>
            <a:custGeom>
              <a:avLst/>
              <a:gdLst>
                <a:gd name="T0" fmla="*/ 62 w 67"/>
                <a:gd name="T1" fmla="*/ 19 h 19"/>
                <a:gd name="T2" fmla="*/ 67 w 67"/>
                <a:gd name="T3" fmla="*/ 15 h 19"/>
                <a:gd name="T4" fmla="*/ 67 w 67"/>
                <a:gd name="T5" fmla="*/ 4 h 19"/>
                <a:gd name="T6" fmla="*/ 62 w 67"/>
                <a:gd name="T7" fmla="*/ 0 h 19"/>
                <a:gd name="T8" fmla="*/ 0 w 67"/>
                <a:gd name="T9" fmla="*/ 0 h 19"/>
                <a:gd name="T10" fmla="*/ 0 w 67"/>
                <a:gd name="T11" fmla="*/ 19 h 19"/>
                <a:gd name="T12" fmla="*/ 62 w 67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9">
                  <a:moveTo>
                    <a:pt x="62" y="19"/>
                  </a:moveTo>
                  <a:cubicBezTo>
                    <a:pt x="65" y="19"/>
                    <a:pt x="67" y="17"/>
                    <a:pt x="67" y="15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62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6" name="Freeform 430"/>
            <p:cNvSpPr/>
            <p:nvPr/>
          </p:nvSpPr>
          <p:spPr bwMode="auto">
            <a:xfrm>
              <a:off x="4673601" y="4287838"/>
              <a:ext cx="185738" cy="52388"/>
            </a:xfrm>
            <a:custGeom>
              <a:avLst/>
              <a:gdLst>
                <a:gd name="T0" fmla="*/ 0 w 69"/>
                <a:gd name="T1" fmla="*/ 19 h 19"/>
                <a:gd name="T2" fmla="*/ 64 w 69"/>
                <a:gd name="T3" fmla="*/ 19 h 19"/>
                <a:gd name="T4" fmla="*/ 69 w 69"/>
                <a:gd name="T5" fmla="*/ 15 h 19"/>
                <a:gd name="T6" fmla="*/ 69 w 69"/>
                <a:gd name="T7" fmla="*/ 4 h 19"/>
                <a:gd name="T8" fmla="*/ 64 w 69"/>
                <a:gd name="T9" fmla="*/ 0 h 19"/>
                <a:gd name="T10" fmla="*/ 2 w 69"/>
                <a:gd name="T11" fmla="*/ 0 h 19"/>
                <a:gd name="T12" fmla="*/ 2 w 69"/>
                <a:gd name="T13" fmla="*/ 10 h 19"/>
                <a:gd name="T14" fmla="*/ 0 w 6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9">
                  <a:moveTo>
                    <a:pt x="0" y="19"/>
                  </a:moveTo>
                  <a:cubicBezTo>
                    <a:pt x="64" y="19"/>
                    <a:pt x="64" y="19"/>
                    <a:pt x="64" y="19"/>
                  </a:cubicBezTo>
                  <a:cubicBezTo>
                    <a:pt x="67" y="19"/>
                    <a:pt x="69" y="17"/>
                    <a:pt x="69" y="1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7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3"/>
                    <a:pt x="1" y="16"/>
                    <a:pt x="0" y="19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764136" y="3960071"/>
            <a:ext cx="436330" cy="454452"/>
            <a:chOff x="3681413" y="3859213"/>
            <a:chExt cx="496888" cy="517525"/>
          </a:xfrm>
        </p:grpSpPr>
        <p:sp>
          <p:nvSpPr>
            <p:cNvPr id="321" name="Freeform 431"/>
            <p:cNvSpPr>
              <a:spLocks noEditPoints="1"/>
            </p:cNvSpPr>
            <p:nvPr/>
          </p:nvSpPr>
          <p:spPr bwMode="auto">
            <a:xfrm>
              <a:off x="3681413" y="3868738"/>
              <a:ext cx="496888" cy="508000"/>
            </a:xfrm>
            <a:custGeom>
              <a:avLst/>
              <a:gdLst>
                <a:gd name="T0" fmla="*/ 182 w 183"/>
                <a:gd name="T1" fmla="*/ 177 h 188"/>
                <a:gd name="T2" fmla="*/ 182 w 183"/>
                <a:gd name="T3" fmla="*/ 51 h 188"/>
                <a:gd name="T4" fmla="*/ 175 w 183"/>
                <a:gd name="T5" fmla="*/ 33 h 188"/>
                <a:gd name="T6" fmla="*/ 154 w 183"/>
                <a:gd name="T7" fmla="*/ 8 h 188"/>
                <a:gd name="T8" fmla="*/ 136 w 183"/>
                <a:gd name="T9" fmla="*/ 0 h 188"/>
                <a:gd name="T10" fmla="*/ 10 w 183"/>
                <a:gd name="T11" fmla="*/ 0 h 188"/>
                <a:gd name="T12" fmla="*/ 0 w 183"/>
                <a:gd name="T13" fmla="*/ 11 h 188"/>
                <a:gd name="T14" fmla="*/ 0 w 183"/>
                <a:gd name="T15" fmla="*/ 177 h 188"/>
                <a:gd name="T16" fmla="*/ 10 w 183"/>
                <a:gd name="T17" fmla="*/ 188 h 188"/>
                <a:gd name="T18" fmla="*/ 177 w 183"/>
                <a:gd name="T19" fmla="*/ 188 h 188"/>
                <a:gd name="T20" fmla="*/ 182 w 183"/>
                <a:gd name="T21" fmla="*/ 177 h 188"/>
                <a:gd name="T22" fmla="*/ 19 w 183"/>
                <a:gd name="T23" fmla="*/ 19 h 188"/>
                <a:gd name="T24" fmla="*/ 17 w 183"/>
                <a:gd name="T25" fmla="*/ 21 h 188"/>
                <a:gd name="T26" fmla="*/ 12 w 183"/>
                <a:gd name="T27" fmla="*/ 21 h 188"/>
                <a:gd name="T28" fmla="*/ 10 w 183"/>
                <a:gd name="T29" fmla="*/ 19 h 188"/>
                <a:gd name="T30" fmla="*/ 10 w 183"/>
                <a:gd name="T31" fmla="*/ 14 h 188"/>
                <a:gd name="T32" fmla="*/ 12 w 183"/>
                <a:gd name="T33" fmla="*/ 12 h 188"/>
                <a:gd name="T34" fmla="*/ 17 w 183"/>
                <a:gd name="T35" fmla="*/ 12 h 188"/>
                <a:gd name="T36" fmla="*/ 19 w 183"/>
                <a:gd name="T37" fmla="*/ 14 h 188"/>
                <a:gd name="T38" fmla="*/ 19 w 183"/>
                <a:gd name="T39" fmla="*/ 1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188">
                  <a:moveTo>
                    <a:pt x="182" y="177"/>
                  </a:moveTo>
                  <a:cubicBezTo>
                    <a:pt x="182" y="51"/>
                    <a:pt x="182" y="51"/>
                    <a:pt x="182" y="51"/>
                  </a:cubicBezTo>
                  <a:cubicBezTo>
                    <a:pt x="182" y="45"/>
                    <a:pt x="179" y="37"/>
                    <a:pt x="175" y="33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0" y="3"/>
                    <a:pt x="142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3"/>
                    <a:pt x="5" y="188"/>
                    <a:pt x="10" y="18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83" y="188"/>
                    <a:pt x="182" y="183"/>
                    <a:pt x="182" y="177"/>
                  </a:cubicBezTo>
                  <a:close/>
                  <a:moveTo>
                    <a:pt x="19" y="19"/>
                  </a:moveTo>
                  <a:cubicBezTo>
                    <a:pt x="19" y="20"/>
                    <a:pt x="18" y="21"/>
                    <a:pt x="17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2"/>
                    <a:pt x="12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3"/>
                    <a:pt x="19" y="14"/>
                  </a:cubicBezTo>
                  <a:lnTo>
                    <a:pt x="19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2" name="Freeform 432"/>
            <p:cNvSpPr/>
            <p:nvPr/>
          </p:nvSpPr>
          <p:spPr bwMode="auto">
            <a:xfrm>
              <a:off x="3914776" y="3900488"/>
              <a:ext cx="106363" cy="153988"/>
            </a:xfrm>
            <a:custGeom>
              <a:avLst/>
              <a:gdLst>
                <a:gd name="T0" fmla="*/ 39 w 39"/>
                <a:gd name="T1" fmla="*/ 47 h 57"/>
                <a:gd name="T2" fmla="*/ 28 w 39"/>
                <a:gd name="T3" fmla="*/ 57 h 57"/>
                <a:gd name="T4" fmla="*/ 11 w 39"/>
                <a:gd name="T5" fmla="*/ 57 h 57"/>
                <a:gd name="T6" fmla="*/ 0 w 39"/>
                <a:gd name="T7" fmla="*/ 47 h 57"/>
                <a:gd name="T8" fmla="*/ 0 w 39"/>
                <a:gd name="T9" fmla="*/ 10 h 57"/>
                <a:gd name="T10" fmla="*/ 11 w 39"/>
                <a:gd name="T11" fmla="*/ 0 h 57"/>
                <a:gd name="T12" fmla="*/ 28 w 39"/>
                <a:gd name="T13" fmla="*/ 0 h 57"/>
                <a:gd name="T14" fmla="*/ 39 w 39"/>
                <a:gd name="T15" fmla="*/ 10 h 57"/>
                <a:gd name="T16" fmla="*/ 39 w 39"/>
                <a:gd name="T17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7">
                  <a:moveTo>
                    <a:pt x="39" y="47"/>
                  </a:moveTo>
                  <a:cubicBezTo>
                    <a:pt x="39" y="52"/>
                    <a:pt x="34" y="57"/>
                    <a:pt x="2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4" y="0"/>
                    <a:pt x="39" y="5"/>
                    <a:pt x="39" y="10"/>
                  </a:cubicBezTo>
                  <a:lnTo>
                    <a:pt x="39" y="4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23" name="Picture 4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1" y="3859213"/>
              <a:ext cx="341313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434"/>
            <p:cNvSpPr>
              <a:spLocks noEditPoints="1"/>
            </p:cNvSpPr>
            <p:nvPr/>
          </p:nvSpPr>
          <p:spPr bwMode="auto">
            <a:xfrm>
              <a:off x="3757613" y="3868738"/>
              <a:ext cx="319088" cy="230188"/>
            </a:xfrm>
            <a:custGeom>
              <a:avLst/>
              <a:gdLst>
                <a:gd name="T0" fmla="*/ 117 w 118"/>
                <a:gd name="T1" fmla="*/ 2 h 85"/>
                <a:gd name="T2" fmla="*/ 108 w 118"/>
                <a:gd name="T3" fmla="*/ 0 h 85"/>
                <a:gd name="T4" fmla="*/ 1 w 118"/>
                <a:gd name="T5" fmla="*/ 0 h 85"/>
                <a:gd name="T6" fmla="*/ 0 w 118"/>
                <a:gd name="T7" fmla="*/ 8 h 85"/>
                <a:gd name="T8" fmla="*/ 0 w 118"/>
                <a:gd name="T9" fmla="*/ 65 h 85"/>
                <a:gd name="T10" fmla="*/ 21 w 118"/>
                <a:gd name="T11" fmla="*/ 85 h 85"/>
                <a:gd name="T12" fmla="*/ 97 w 118"/>
                <a:gd name="T13" fmla="*/ 85 h 85"/>
                <a:gd name="T14" fmla="*/ 118 w 118"/>
                <a:gd name="T15" fmla="*/ 65 h 85"/>
                <a:gd name="T16" fmla="*/ 118 w 118"/>
                <a:gd name="T17" fmla="*/ 8 h 85"/>
                <a:gd name="T18" fmla="*/ 117 w 118"/>
                <a:gd name="T19" fmla="*/ 2 h 85"/>
                <a:gd name="T20" fmla="*/ 97 w 118"/>
                <a:gd name="T21" fmla="*/ 59 h 85"/>
                <a:gd name="T22" fmla="*/ 86 w 118"/>
                <a:gd name="T23" fmla="*/ 69 h 85"/>
                <a:gd name="T24" fmla="*/ 69 w 118"/>
                <a:gd name="T25" fmla="*/ 69 h 85"/>
                <a:gd name="T26" fmla="*/ 58 w 118"/>
                <a:gd name="T27" fmla="*/ 59 h 85"/>
                <a:gd name="T28" fmla="*/ 58 w 118"/>
                <a:gd name="T29" fmla="*/ 22 h 85"/>
                <a:gd name="T30" fmla="*/ 69 w 118"/>
                <a:gd name="T31" fmla="*/ 12 h 85"/>
                <a:gd name="T32" fmla="*/ 86 w 118"/>
                <a:gd name="T33" fmla="*/ 12 h 85"/>
                <a:gd name="T34" fmla="*/ 97 w 118"/>
                <a:gd name="T35" fmla="*/ 22 h 85"/>
                <a:gd name="T36" fmla="*/ 97 w 118"/>
                <a:gd name="T37" fmla="*/ 5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85">
                  <a:moveTo>
                    <a:pt x="117" y="2"/>
                  </a:moveTo>
                  <a:cubicBezTo>
                    <a:pt x="114" y="1"/>
                    <a:pt x="111" y="0"/>
                    <a:pt x="10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5"/>
                    <a:pt x="21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9" y="85"/>
                    <a:pt x="118" y="76"/>
                    <a:pt x="118" y="65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6"/>
                    <a:pt x="118" y="4"/>
                    <a:pt x="117" y="2"/>
                  </a:cubicBezTo>
                  <a:close/>
                  <a:moveTo>
                    <a:pt x="97" y="59"/>
                  </a:moveTo>
                  <a:cubicBezTo>
                    <a:pt x="97" y="64"/>
                    <a:pt x="92" y="69"/>
                    <a:pt x="86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3" y="69"/>
                    <a:pt x="58" y="64"/>
                    <a:pt x="58" y="59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7"/>
                    <a:pt x="63" y="12"/>
                    <a:pt x="69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92" y="12"/>
                    <a:pt x="97" y="17"/>
                    <a:pt x="97" y="22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5" name="Freeform 435"/>
            <p:cNvSpPr/>
            <p:nvPr/>
          </p:nvSpPr>
          <p:spPr bwMode="auto">
            <a:xfrm>
              <a:off x="3736976" y="4119563"/>
              <a:ext cx="392113" cy="238125"/>
            </a:xfrm>
            <a:custGeom>
              <a:avLst/>
              <a:gdLst>
                <a:gd name="T0" fmla="*/ 145 w 145"/>
                <a:gd name="T1" fmla="*/ 76 h 88"/>
                <a:gd name="T2" fmla="*/ 135 w 145"/>
                <a:gd name="T3" fmla="*/ 88 h 88"/>
                <a:gd name="T4" fmla="*/ 10 w 145"/>
                <a:gd name="T5" fmla="*/ 88 h 88"/>
                <a:gd name="T6" fmla="*/ 0 w 145"/>
                <a:gd name="T7" fmla="*/ 76 h 88"/>
                <a:gd name="T8" fmla="*/ 0 w 145"/>
                <a:gd name="T9" fmla="*/ 12 h 88"/>
                <a:gd name="T10" fmla="*/ 10 w 145"/>
                <a:gd name="T11" fmla="*/ 0 h 88"/>
                <a:gd name="T12" fmla="*/ 135 w 145"/>
                <a:gd name="T13" fmla="*/ 0 h 88"/>
                <a:gd name="T14" fmla="*/ 145 w 145"/>
                <a:gd name="T15" fmla="*/ 12 h 88"/>
                <a:gd name="T16" fmla="*/ 145 w 145"/>
                <a:gd name="T17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88">
                  <a:moveTo>
                    <a:pt x="145" y="76"/>
                  </a:moveTo>
                  <a:cubicBezTo>
                    <a:pt x="145" y="83"/>
                    <a:pt x="140" y="88"/>
                    <a:pt x="135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5" y="88"/>
                    <a:pt x="0" y="83"/>
                    <a:pt x="0" y="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0" y="0"/>
                    <a:pt x="145" y="5"/>
                    <a:pt x="145" y="12"/>
                  </a:cubicBezTo>
                  <a:lnTo>
                    <a:pt x="145" y="7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6" name="Rectangle 436"/>
            <p:cNvSpPr>
              <a:spLocks noChangeArrowheads="1"/>
            </p:cNvSpPr>
            <p:nvPr/>
          </p:nvSpPr>
          <p:spPr bwMode="auto">
            <a:xfrm>
              <a:off x="3771901" y="4171951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7" name="Rectangle 437"/>
            <p:cNvSpPr>
              <a:spLocks noChangeArrowheads="1"/>
            </p:cNvSpPr>
            <p:nvPr/>
          </p:nvSpPr>
          <p:spPr bwMode="auto">
            <a:xfrm>
              <a:off x="3771901" y="4237038"/>
              <a:ext cx="331788" cy="9525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8" name="Rectangle 438"/>
            <p:cNvSpPr>
              <a:spLocks noChangeArrowheads="1"/>
            </p:cNvSpPr>
            <p:nvPr/>
          </p:nvSpPr>
          <p:spPr bwMode="auto">
            <a:xfrm>
              <a:off x="3771901" y="4303713"/>
              <a:ext cx="331788" cy="79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81709" y="4013044"/>
            <a:ext cx="447482" cy="354082"/>
            <a:chOff x="2997201" y="3919538"/>
            <a:chExt cx="509588" cy="403225"/>
          </a:xfrm>
        </p:grpSpPr>
        <p:sp>
          <p:nvSpPr>
            <p:cNvPr id="317" name="Freeform 439"/>
            <p:cNvSpPr/>
            <p:nvPr/>
          </p:nvSpPr>
          <p:spPr bwMode="auto">
            <a:xfrm>
              <a:off x="3138488" y="3919538"/>
              <a:ext cx="368300" cy="403225"/>
            </a:xfrm>
            <a:custGeom>
              <a:avLst/>
              <a:gdLst>
                <a:gd name="T0" fmla="*/ 232 w 232"/>
                <a:gd name="T1" fmla="*/ 0 h 254"/>
                <a:gd name="T2" fmla="*/ 0 w 232"/>
                <a:gd name="T3" fmla="*/ 130 h 254"/>
                <a:gd name="T4" fmla="*/ 54 w 232"/>
                <a:gd name="T5" fmla="*/ 254 h 254"/>
                <a:gd name="T6" fmla="*/ 191 w 232"/>
                <a:gd name="T7" fmla="*/ 61 h 254"/>
                <a:gd name="T8" fmla="*/ 232 w 232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54">
                  <a:moveTo>
                    <a:pt x="232" y="0"/>
                  </a:moveTo>
                  <a:lnTo>
                    <a:pt x="0" y="130"/>
                  </a:lnTo>
                  <a:lnTo>
                    <a:pt x="54" y="254"/>
                  </a:lnTo>
                  <a:lnTo>
                    <a:pt x="191" y="6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8" name="Freeform 440"/>
            <p:cNvSpPr/>
            <p:nvPr/>
          </p:nvSpPr>
          <p:spPr bwMode="auto">
            <a:xfrm>
              <a:off x="3224213" y="3970338"/>
              <a:ext cx="268288" cy="352425"/>
            </a:xfrm>
            <a:custGeom>
              <a:avLst/>
              <a:gdLst>
                <a:gd name="T0" fmla="*/ 22 w 169"/>
                <a:gd name="T1" fmla="*/ 130 h 222"/>
                <a:gd name="T2" fmla="*/ 0 w 169"/>
                <a:gd name="T3" fmla="*/ 222 h 222"/>
                <a:gd name="T4" fmla="*/ 169 w 169"/>
                <a:gd name="T5" fmla="*/ 0 h 222"/>
                <a:gd name="T6" fmla="*/ 22 w 169"/>
                <a:gd name="T7" fmla="*/ 1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22">
                  <a:moveTo>
                    <a:pt x="22" y="130"/>
                  </a:moveTo>
                  <a:lnTo>
                    <a:pt x="0" y="222"/>
                  </a:lnTo>
                  <a:lnTo>
                    <a:pt x="169" y="0"/>
                  </a:lnTo>
                  <a:lnTo>
                    <a:pt x="22" y="13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9" name="Freeform 441"/>
            <p:cNvSpPr/>
            <p:nvPr/>
          </p:nvSpPr>
          <p:spPr bwMode="auto">
            <a:xfrm>
              <a:off x="2997201" y="3919538"/>
              <a:ext cx="509588" cy="206375"/>
            </a:xfrm>
            <a:custGeom>
              <a:avLst/>
              <a:gdLst>
                <a:gd name="T0" fmla="*/ 89 w 321"/>
                <a:gd name="T1" fmla="*/ 130 h 130"/>
                <a:gd name="T2" fmla="*/ 0 w 321"/>
                <a:gd name="T3" fmla="*/ 97 h 130"/>
                <a:gd name="T4" fmla="*/ 321 w 321"/>
                <a:gd name="T5" fmla="*/ 0 h 130"/>
                <a:gd name="T6" fmla="*/ 89 w 32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130">
                  <a:moveTo>
                    <a:pt x="89" y="130"/>
                  </a:moveTo>
                  <a:lnTo>
                    <a:pt x="0" y="97"/>
                  </a:lnTo>
                  <a:lnTo>
                    <a:pt x="321" y="0"/>
                  </a:lnTo>
                  <a:lnTo>
                    <a:pt x="89" y="13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0" name="Freeform 442"/>
            <p:cNvSpPr/>
            <p:nvPr/>
          </p:nvSpPr>
          <p:spPr bwMode="auto">
            <a:xfrm>
              <a:off x="3259138" y="3919538"/>
              <a:ext cx="247650" cy="349250"/>
            </a:xfrm>
            <a:custGeom>
              <a:avLst/>
              <a:gdLst>
                <a:gd name="T0" fmla="*/ 156 w 156"/>
                <a:gd name="T1" fmla="*/ 0 h 220"/>
                <a:gd name="T2" fmla="*/ 137 w 156"/>
                <a:gd name="T3" fmla="*/ 220 h 220"/>
                <a:gd name="T4" fmla="*/ 0 w 156"/>
                <a:gd name="T5" fmla="*/ 162 h 220"/>
                <a:gd name="T6" fmla="*/ 156 w 156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20">
                  <a:moveTo>
                    <a:pt x="156" y="0"/>
                  </a:moveTo>
                  <a:lnTo>
                    <a:pt x="137" y="220"/>
                  </a:lnTo>
                  <a:lnTo>
                    <a:pt x="0" y="16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44916" y="3968435"/>
            <a:ext cx="501848" cy="448876"/>
            <a:chOff x="2317751" y="3868738"/>
            <a:chExt cx="571500" cy="511176"/>
          </a:xfrm>
        </p:grpSpPr>
        <p:sp>
          <p:nvSpPr>
            <p:cNvPr id="311" name="Freeform 443"/>
            <p:cNvSpPr/>
            <p:nvPr/>
          </p:nvSpPr>
          <p:spPr bwMode="auto">
            <a:xfrm>
              <a:off x="2409826" y="3957638"/>
              <a:ext cx="344488" cy="344488"/>
            </a:xfrm>
            <a:custGeom>
              <a:avLst/>
              <a:gdLst>
                <a:gd name="T0" fmla="*/ 126 w 127"/>
                <a:gd name="T1" fmla="*/ 107 h 127"/>
                <a:gd name="T2" fmla="*/ 126 w 127"/>
                <a:gd name="T3" fmla="*/ 113 h 127"/>
                <a:gd name="T4" fmla="*/ 113 w 127"/>
                <a:gd name="T5" fmla="*/ 126 h 127"/>
                <a:gd name="T6" fmla="*/ 107 w 127"/>
                <a:gd name="T7" fmla="*/ 126 h 127"/>
                <a:gd name="T8" fmla="*/ 2 w 127"/>
                <a:gd name="T9" fmla="*/ 21 h 127"/>
                <a:gd name="T10" fmla="*/ 2 w 127"/>
                <a:gd name="T11" fmla="*/ 15 h 127"/>
                <a:gd name="T12" fmla="*/ 15 w 127"/>
                <a:gd name="T13" fmla="*/ 2 h 127"/>
                <a:gd name="T14" fmla="*/ 21 w 127"/>
                <a:gd name="T15" fmla="*/ 2 h 127"/>
                <a:gd name="T16" fmla="*/ 126 w 127"/>
                <a:gd name="T17" fmla="*/ 10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27">
                  <a:moveTo>
                    <a:pt x="126" y="107"/>
                  </a:moveTo>
                  <a:cubicBezTo>
                    <a:pt x="127" y="108"/>
                    <a:pt x="127" y="111"/>
                    <a:pt x="126" y="11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1" y="127"/>
                    <a:pt x="108" y="127"/>
                    <a:pt x="107" y="12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9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1" y="2"/>
                  </a:cubicBezTo>
                  <a:lnTo>
                    <a:pt x="126" y="10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2" name="Freeform 444"/>
            <p:cNvSpPr/>
            <p:nvPr/>
          </p:nvSpPr>
          <p:spPr bwMode="auto">
            <a:xfrm>
              <a:off x="2317751" y="3870326"/>
              <a:ext cx="179388" cy="173038"/>
            </a:xfrm>
            <a:custGeom>
              <a:avLst/>
              <a:gdLst>
                <a:gd name="T0" fmla="*/ 28 w 66"/>
                <a:gd name="T1" fmla="*/ 2 h 64"/>
                <a:gd name="T2" fmla="*/ 45 w 66"/>
                <a:gd name="T3" fmla="*/ 19 h 64"/>
                <a:gd name="T4" fmla="*/ 45 w 66"/>
                <a:gd name="T5" fmla="*/ 25 h 64"/>
                <a:gd name="T6" fmla="*/ 38 w 66"/>
                <a:gd name="T7" fmla="*/ 33 h 64"/>
                <a:gd name="T8" fmla="*/ 32 w 66"/>
                <a:gd name="T9" fmla="*/ 33 h 64"/>
                <a:gd name="T10" fmla="*/ 10 w 66"/>
                <a:gd name="T11" fmla="*/ 11 h 64"/>
                <a:gd name="T12" fmla="*/ 12 w 66"/>
                <a:gd name="T13" fmla="*/ 53 h 64"/>
                <a:gd name="T14" fmla="*/ 55 w 66"/>
                <a:gd name="T15" fmla="*/ 53 h 64"/>
                <a:gd name="T16" fmla="*/ 55 w 66"/>
                <a:gd name="T17" fmla="*/ 10 h 64"/>
                <a:gd name="T18" fmla="*/ 28 w 66"/>
                <a:gd name="T1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4">
                  <a:moveTo>
                    <a:pt x="28" y="2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47" y="21"/>
                    <a:pt x="47" y="23"/>
                    <a:pt x="45" y="25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6" y="34"/>
                    <a:pt x="33" y="34"/>
                    <a:pt x="32" y="33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0" y="23"/>
                    <a:pt x="1" y="41"/>
                    <a:pt x="12" y="53"/>
                  </a:cubicBezTo>
                  <a:cubicBezTo>
                    <a:pt x="24" y="64"/>
                    <a:pt x="43" y="64"/>
                    <a:pt x="55" y="53"/>
                  </a:cubicBezTo>
                  <a:cubicBezTo>
                    <a:pt x="66" y="41"/>
                    <a:pt x="66" y="22"/>
                    <a:pt x="55" y="10"/>
                  </a:cubicBezTo>
                  <a:cubicBezTo>
                    <a:pt x="47" y="3"/>
                    <a:pt x="37" y="0"/>
                    <a:pt x="28" y="2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3" name="Freeform 445"/>
            <p:cNvSpPr/>
            <p:nvPr/>
          </p:nvSpPr>
          <p:spPr bwMode="auto">
            <a:xfrm>
              <a:off x="2651126" y="4198938"/>
              <a:ext cx="176213" cy="180975"/>
            </a:xfrm>
            <a:custGeom>
              <a:avLst/>
              <a:gdLst>
                <a:gd name="T0" fmla="*/ 63 w 65"/>
                <a:gd name="T1" fmla="*/ 39 h 67"/>
                <a:gd name="T2" fmla="*/ 46 w 65"/>
                <a:gd name="T3" fmla="*/ 22 h 67"/>
                <a:gd name="T4" fmla="*/ 40 w 65"/>
                <a:gd name="T5" fmla="*/ 22 h 67"/>
                <a:gd name="T6" fmla="*/ 32 w 65"/>
                <a:gd name="T7" fmla="*/ 29 h 67"/>
                <a:gd name="T8" fmla="*/ 32 w 65"/>
                <a:gd name="T9" fmla="*/ 35 h 67"/>
                <a:gd name="T10" fmla="*/ 53 w 65"/>
                <a:gd name="T11" fmla="*/ 56 h 67"/>
                <a:gd name="T12" fmla="*/ 12 w 65"/>
                <a:gd name="T13" fmla="*/ 55 h 67"/>
                <a:gd name="T14" fmla="*/ 12 w 65"/>
                <a:gd name="T15" fmla="*/ 12 h 67"/>
                <a:gd name="T16" fmla="*/ 55 w 65"/>
                <a:gd name="T17" fmla="*/ 12 h 67"/>
                <a:gd name="T18" fmla="*/ 63 w 65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7">
                  <a:moveTo>
                    <a:pt x="63" y="39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4" y="20"/>
                    <a:pt x="41" y="20"/>
                    <a:pt x="40" y="2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1"/>
                    <a:pt x="31" y="34"/>
                    <a:pt x="32" y="3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1" y="67"/>
                    <a:pt x="23" y="66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ubicBezTo>
                    <a:pt x="62" y="20"/>
                    <a:pt x="65" y="30"/>
                    <a:pt x="63" y="3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" name="Freeform 446"/>
            <p:cNvSpPr/>
            <p:nvPr/>
          </p:nvSpPr>
          <p:spPr bwMode="auto">
            <a:xfrm>
              <a:off x="2328863" y="3978276"/>
              <a:ext cx="400050" cy="401638"/>
            </a:xfrm>
            <a:custGeom>
              <a:avLst/>
              <a:gdLst>
                <a:gd name="T0" fmla="*/ 23 w 148"/>
                <a:gd name="T1" fmla="*/ 144 h 148"/>
                <a:gd name="T2" fmla="*/ 8 w 148"/>
                <a:gd name="T3" fmla="*/ 144 h 148"/>
                <a:gd name="T4" fmla="*/ 5 w 148"/>
                <a:gd name="T5" fmla="*/ 140 h 148"/>
                <a:gd name="T6" fmla="*/ 5 w 148"/>
                <a:gd name="T7" fmla="*/ 125 h 148"/>
                <a:gd name="T8" fmla="*/ 125 w 148"/>
                <a:gd name="T9" fmla="*/ 4 h 148"/>
                <a:gd name="T10" fmla="*/ 140 w 148"/>
                <a:gd name="T11" fmla="*/ 4 h 148"/>
                <a:gd name="T12" fmla="*/ 144 w 148"/>
                <a:gd name="T13" fmla="*/ 8 h 148"/>
                <a:gd name="T14" fmla="*/ 144 w 148"/>
                <a:gd name="T15" fmla="*/ 23 h 148"/>
                <a:gd name="T16" fmla="*/ 23 w 148"/>
                <a:gd name="T17" fmla="*/ 1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48">
                  <a:moveTo>
                    <a:pt x="23" y="144"/>
                  </a:moveTo>
                  <a:cubicBezTo>
                    <a:pt x="19" y="148"/>
                    <a:pt x="13" y="148"/>
                    <a:pt x="8" y="144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0" y="136"/>
                    <a:pt x="0" y="129"/>
                    <a:pt x="5" y="125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9" y="0"/>
                    <a:pt x="136" y="0"/>
                    <a:pt x="140" y="4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8" y="12"/>
                    <a:pt x="148" y="19"/>
                    <a:pt x="144" y="23"/>
                  </a:cubicBezTo>
                  <a:lnTo>
                    <a:pt x="23" y="1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" name="Freeform 447"/>
            <p:cNvSpPr/>
            <p:nvPr/>
          </p:nvSpPr>
          <p:spPr bwMode="auto">
            <a:xfrm>
              <a:off x="2589213" y="3868738"/>
              <a:ext cx="101600" cy="93663"/>
            </a:xfrm>
            <a:custGeom>
              <a:avLst/>
              <a:gdLst>
                <a:gd name="T0" fmla="*/ 8 w 38"/>
                <a:gd name="T1" fmla="*/ 34 h 35"/>
                <a:gd name="T2" fmla="*/ 2 w 38"/>
                <a:gd name="T3" fmla="*/ 33 h 35"/>
                <a:gd name="T4" fmla="*/ 2 w 38"/>
                <a:gd name="T5" fmla="*/ 33 h 35"/>
                <a:gd name="T6" fmla="*/ 2 w 38"/>
                <a:gd name="T7" fmla="*/ 27 h 35"/>
                <a:gd name="T8" fmla="*/ 30 w 38"/>
                <a:gd name="T9" fmla="*/ 1 h 35"/>
                <a:gd name="T10" fmla="*/ 36 w 38"/>
                <a:gd name="T11" fmla="*/ 2 h 35"/>
                <a:gd name="T12" fmla="*/ 36 w 38"/>
                <a:gd name="T13" fmla="*/ 2 h 35"/>
                <a:gd name="T14" fmla="*/ 36 w 38"/>
                <a:gd name="T15" fmla="*/ 8 h 35"/>
                <a:gd name="T16" fmla="*/ 8 w 38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8" y="34"/>
                  </a:moveTo>
                  <a:cubicBezTo>
                    <a:pt x="6" y="35"/>
                    <a:pt x="4" y="35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2"/>
                    <a:pt x="0" y="29"/>
                    <a:pt x="2" y="2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4" y="0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3"/>
                    <a:pt x="37" y="6"/>
                    <a:pt x="36" y="8"/>
                  </a:cubicBezTo>
                  <a:lnTo>
                    <a:pt x="8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6" name="Freeform 448"/>
            <p:cNvSpPr/>
            <p:nvPr/>
          </p:nvSpPr>
          <p:spPr bwMode="auto">
            <a:xfrm>
              <a:off x="2609851" y="3884613"/>
              <a:ext cx="279400" cy="311150"/>
            </a:xfrm>
            <a:custGeom>
              <a:avLst/>
              <a:gdLst>
                <a:gd name="T0" fmla="*/ 60 w 103"/>
                <a:gd name="T1" fmla="*/ 34 h 115"/>
                <a:gd name="T2" fmla="*/ 60 w 103"/>
                <a:gd name="T3" fmla="*/ 34 h 115"/>
                <a:gd name="T4" fmla="*/ 41 w 103"/>
                <a:gd name="T5" fmla="*/ 16 h 115"/>
                <a:gd name="T6" fmla="*/ 41 w 103"/>
                <a:gd name="T7" fmla="*/ 16 h 115"/>
                <a:gd name="T8" fmla="*/ 29 w 103"/>
                <a:gd name="T9" fmla="*/ 0 h 115"/>
                <a:gd name="T10" fmla="*/ 0 w 103"/>
                <a:gd name="T11" fmla="*/ 28 h 115"/>
                <a:gd name="T12" fmla="*/ 17 w 103"/>
                <a:gd name="T13" fmla="*/ 35 h 115"/>
                <a:gd name="T14" fmla="*/ 17 w 103"/>
                <a:gd name="T15" fmla="*/ 35 h 115"/>
                <a:gd name="T16" fmla="*/ 21 w 103"/>
                <a:gd name="T17" fmla="*/ 52 h 115"/>
                <a:gd name="T18" fmla="*/ 24 w 103"/>
                <a:gd name="T19" fmla="*/ 55 h 115"/>
                <a:gd name="T20" fmla="*/ 38 w 103"/>
                <a:gd name="T21" fmla="*/ 60 h 115"/>
                <a:gd name="T22" fmla="*/ 38 w 103"/>
                <a:gd name="T23" fmla="*/ 61 h 115"/>
                <a:gd name="T24" fmla="*/ 50 w 103"/>
                <a:gd name="T25" fmla="*/ 108 h 115"/>
                <a:gd name="T26" fmla="*/ 49 w 103"/>
                <a:gd name="T27" fmla="*/ 115 h 115"/>
                <a:gd name="T28" fmla="*/ 60 w 103"/>
                <a:gd name="T29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5">
                  <a:moveTo>
                    <a:pt x="60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58" y="18"/>
                    <a:pt x="46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13"/>
                    <a:pt x="29" y="0"/>
                    <a:pt x="2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27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41"/>
                    <a:pt x="17" y="47"/>
                    <a:pt x="21" y="5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8" y="59"/>
                    <a:pt x="33" y="61"/>
                    <a:pt x="38" y="60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67" y="67"/>
                    <a:pt x="55" y="102"/>
                    <a:pt x="50" y="108"/>
                  </a:cubicBezTo>
                  <a:cubicBezTo>
                    <a:pt x="44" y="115"/>
                    <a:pt x="49" y="115"/>
                    <a:pt x="49" y="115"/>
                  </a:cubicBezTo>
                  <a:cubicBezTo>
                    <a:pt x="103" y="63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327638" y="3939161"/>
            <a:ext cx="482333" cy="492090"/>
            <a:chOff x="1611313" y="3835401"/>
            <a:chExt cx="549276" cy="560387"/>
          </a:xfrm>
        </p:grpSpPr>
        <p:sp>
          <p:nvSpPr>
            <p:cNvPr id="304" name="Freeform 449"/>
            <p:cNvSpPr/>
            <p:nvPr/>
          </p:nvSpPr>
          <p:spPr bwMode="auto">
            <a:xfrm>
              <a:off x="2041526" y="4011613"/>
              <a:ext cx="119063" cy="192088"/>
            </a:xfrm>
            <a:custGeom>
              <a:avLst/>
              <a:gdLst>
                <a:gd name="T0" fmla="*/ 0 w 44"/>
                <a:gd name="T1" fmla="*/ 15 h 71"/>
                <a:gd name="T2" fmla="*/ 31 w 44"/>
                <a:gd name="T3" fmla="*/ 0 h 71"/>
                <a:gd name="T4" fmla="*/ 36 w 44"/>
                <a:gd name="T5" fmla="*/ 71 h 71"/>
                <a:gd name="T6" fmla="*/ 2 w 44"/>
                <a:gd name="T7" fmla="*/ 60 h 71"/>
                <a:gd name="T8" fmla="*/ 5 w 44"/>
                <a:gd name="T9" fmla="*/ 41 h 71"/>
                <a:gd name="T10" fmla="*/ 0 w 44"/>
                <a:gd name="T11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1">
                  <a:moveTo>
                    <a:pt x="0" y="15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42" y="22"/>
                    <a:pt x="44" y="48"/>
                    <a:pt x="36" y="7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" y="54"/>
                    <a:pt x="5" y="48"/>
                    <a:pt x="5" y="41"/>
                  </a:cubicBezTo>
                  <a:cubicBezTo>
                    <a:pt x="5" y="32"/>
                    <a:pt x="3" y="23"/>
                    <a:pt x="0" y="1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5" name="Freeform 450"/>
            <p:cNvSpPr/>
            <p:nvPr/>
          </p:nvSpPr>
          <p:spPr bwMode="auto">
            <a:xfrm>
              <a:off x="1960563" y="4173538"/>
              <a:ext cx="179388" cy="182563"/>
            </a:xfrm>
            <a:custGeom>
              <a:avLst/>
              <a:gdLst>
                <a:gd name="T0" fmla="*/ 32 w 66"/>
                <a:gd name="T1" fmla="*/ 0 h 67"/>
                <a:gd name="T2" fmla="*/ 66 w 66"/>
                <a:gd name="T3" fmla="*/ 11 h 67"/>
                <a:gd name="T4" fmla="*/ 14 w 66"/>
                <a:gd name="T5" fmla="*/ 67 h 67"/>
                <a:gd name="T6" fmla="*/ 0 w 66"/>
                <a:gd name="T7" fmla="*/ 35 h 67"/>
                <a:gd name="T8" fmla="*/ 32 w 6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32" y="0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57" y="37"/>
                    <a:pt x="38" y="57"/>
                    <a:pt x="14" y="6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5" y="28"/>
                    <a:pt x="27" y="16"/>
                    <a:pt x="32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6" name="Freeform 451"/>
            <p:cNvSpPr/>
            <p:nvPr/>
          </p:nvSpPr>
          <p:spPr bwMode="auto">
            <a:xfrm>
              <a:off x="1714501" y="4233863"/>
              <a:ext cx="284163" cy="161925"/>
            </a:xfrm>
            <a:custGeom>
              <a:avLst/>
              <a:gdLst>
                <a:gd name="T0" fmla="*/ 91 w 105"/>
                <a:gd name="T1" fmla="*/ 13 h 60"/>
                <a:gd name="T2" fmla="*/ 105 w 105"/>
                <a:gd name="T3" fmla="*/ 45 h 60"/>
                <a:gd name="T4" fmla="*/ 0 w 105"/>
                <a:gd name="T5" fmla="*/ 24 h 60"/>
                <a:gd name="T6" fmla="*/ 26 w 105"/>
                <a:gd name="T7" fmla="*/ 0 h 60"/>
                <a:gd name="T8" fmla="*/ 68 w 105"/>
                <a:gd name="T9" fmla="*/ 18 h 60"/>
                <a:gd name="T10" fmla="*/ 91 w 105"/>
                <a:gd name="T11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0">
                  <a:moveTo>
                    <a:pt x="91" y="13"/>
                  </a:moveTo>
                  <a:cubicBezTo>
                    <a:pt x="105" y="45"/>
                    <a:pt x="105" y="45"/>
                    <a:pt x="105" y="45"/>
                  </a:cubicBezTo>
                  <a:cubicBezTo>
                    <a:pt x="69" y="60"/>
                    <a:pt x="27" y="52"/>
                    <a:pt x="0" y="2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6" y="11"/>
                    <a:pt x="51" y="18"/>
                    <a:pt x="68" y="18"/>
                  </a:cubicBezTo>
                  <a:cubicBezTo>
                    <a:pt x="76" y="18"/>
                    <a:pt x="84" y="16"/>
                    <a:pt x="91" y="13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7" name="Freeform 452"/>
            <p:cNvSpPr/>
            <p:nvPr/>
          </p:nvSpPr>
          <p:spPr bwMode="auto">
            <a:xfrm>
              <a:off x="1660526" y="4179888"/>
              <a:ext cx="123825" cy="119063"/>
            </a:xfrm>
            <a:custGeom>
              <a:avLst/>
              <a:gdLst>
                <a:gd name="T0" fmla="*/ 46 w 46"/>
                <a:gd name="T1" fmla="*/ 20 h 44"/>
                <a:gd name="T2" fmla="*/ 20 w 46"/>
                <a:gd name="T3" fmla="*/ 44 h 44"/>
                <a:gd name="T4" fmla="*/ 0 w 46"/>
                <a:gd name="T5" fmla="*/ 13 h 44"/>
                <a:gd name="T6" fmla="*/ 33 w 46"/>
                <a:gd name="T7" fmla="*/ 0 h 44"/>
                <a:gd name="T8" fmla="*/ 46 w 46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4">
                  <a:moveTo>
                    <a:pt x="46" y="2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12" y="35"/>
                    <a:pt x="5" y="24"/>
                    <a:pt x="0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7"/>
                    <a:pt x="40" y="14"/>
                    <a:pt x="46" y="20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8" name="Freeform 453"/>
            <p:cNvSpPr/>
            <p:nvPr/>
          </p:nvSpPr>
          <p:spPr bwMode="auto">
            <a:xfrm>
              <a:off x="1611313" y="3835401"/>
              <a:ext cx="514350" cy="379413"/>
            </a:xfrm>
            <a:custGeom>
              <a:avLst/>
              <a:gdLst>
                <a:gd name="T0" fmla="*/ 51 w 190"/>
                <a:gd name="T1" fmla="*/ 127 h 140"/>
                <a:gd name="T2" fmla="*/ 18 w 190"/>
                <a:gd name="T3" fmla="*/ 140 h 140"/>
                <a:gd name="T4" fmla="*/ 69 w 190"/>
                <a:gd name="T5" fmla="*/ 20 h 140"/>
                <a:gd name="T6" fmla="*/ 190 w 190"/>
                <a:gd name="T7" fmla="*/ 65 h 140"/>
                <a:gd name="T8" fmla="*/ 159 w 190"/>
                <a:gd name="T9" fmla="*/ 80 h 140"/>
                <a:gd name="T10" fmla="*/ 106 w 190"/>
                <a:gd name="T11" fmla="*/ 47 h 140"/>
                <a:gd name="T12" fmla="*/ 47 w 190"/>
                <a:gd name="T13" fmla="*/ 106 h 140"/>
                <a:gd name="T14" fmla="*/ 51 w 190"/>
                <a:gd name="T15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40">
                  <a:moveTo>
                    <a:pt x="51" y="127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0" y="93"/>
                    <a:pt x="23" y="40"/>
                    <a:pt x="69" y="20"/>
                  </a:cubicBezTo>
                  <a:cubicBezTo>
                    <a:pt x="115" y="0"/>
                    <a:pt x="168" y="20"/>
                    <a:pt x="190" y="65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49" y="61"/>
                    <a:pt x="129" y="47"/>
                    <a:pt x="106" y="47"/>
                  </a:cubicBezTo>
                  <a:cubicBezTo>
                    <a:pt x="74" y="47"/>
                    <a:pt x="47" y="74"/>
                    <a:pt x="47" y="106"/>
                  </a:cubicBezTo>
                  <a:cubicBezTo>
                    <a:pt x="47" y="113"/>
                    <a:pt x="49" y="120"/>
                    <a:pt x="51" y="127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9" name="Freeform 454"/>
            <p:cNvSpPr/>
            <p:nvPr/>
          </p:nvSpPr>
          <p:spPr bwMode="auto">
            <a:xfrm>
              <a:off x="1817688" y="4065588"/>
              <a:ext cx="74613" cy="114300"/>
            </a:xfrm>
            <a:custGeom>
              <a:avLst/>
              <a:gdLst>
                <a:gd name="T0" fmla="*/ 9 w 28"/>
                <a:gd name="T1" fmla="*/ 11 h 42"/>
                <a:gd name="T2" fmla="*/ 2 w 28"/>
                <a:gd name="T3" fmla="*/ 11 h 42"/>
                <a:gd name="T4" fmla="*/ 5 w 28"/>
                <a:gd name="T5" fmla="*/ 4 h 42"/>
                <a:gd name="T6" fmla="*/ 14 w 28"/>
                <a:gd name="T7" fmla="*/ 0 h 42"/>
                <a:gd name="T8" fmla="*/ 23 w 28"/>
                <a:gd name="T9" fmla="*/ 3 h 42"/>
                <a:gd name="T10" fmla="*/ 26 w 28"/>
                <a:gd name="T11" fmla="*/ 10 h 42"/>
                <a:gd name="T12" fmla="*/ 24 w 28"/>
                <a:gd name="T13" fmla="*/ 15 h 42"/>
                <a:gd name="T14" fmla="*/ 20 w 28"/>
                <a:gd name="T15" fmla="*/ 19 h 42"/>
                <a:gd name="T16" fmla="*/ 26 w 28"/>
                <a:gd name="T17" fmla="*/ 23 h 42"/>
                <a:gd name="T18" fmla="*/ 28 w 28"/>
                <a:gd name="T19" fmla="*/ 29 h 42"/>
                <a:gd name="T20" fmla="*/ 24 w 28"/>
                <a:gd name="T21" fmla="*/ 38 h 42"/>
                <a:gd name="T22" fmla="*/ 14 w 28"/>
                <a:gd name="T23" fmla="*/ 42 h 42"/>
                <a:gd name="T24" fmla="*/ 4 w 28"/>
                <a:gd name="T25" fmla="*/ 38 h 42"/>
                <a:gd name="T26" fmla="*/ 0 w 28"/>
                <a:gd name="T27" fmla="*/ 29 h 42"/>
                <a:gd name="T28" fmla="*/ 8 w 28"/>
                <a:gd name="T29" fmla="*/ 29 h 42"/>
                <a:gd name="T30" fmla="*/ 10 w 28"/>
                <a:gd name="T31" fmla="*/ 33 h 42"/>
                <a:gd name="T32" fmla="*/ 14 w 28"/>
                <a:gd name="T33" fmla="*/ 35 h 42"/>
                <a:gd name="T34" fmla="*/ 19 w 28"/>
                <a:gd name="T35" fmla="*/ 33 h 42"/>
                <a:gd name="T36" fmla="*/ 20 w 28"/>
                <a:gd name="T37" fmla="*/ 29 h 42"/>
                <a:gd name="T38" fmla="*/ 18 w 28"/>
                <a:gd name="T39" fmla="*/ 24 h 42"/>
                <a:gd name="T40" fmla="*/ 11 w 28"/>
                <a:gd name="T41" fmla="*/ 22 h 42"/>
                <a:gd name="T42" fmla="*/ 11 w 28"/>
                <a:gd name="T43" fmla="*/ 16 h 42"/>
                <a:gd name="T44" fmla="*/ 15 w 28"/>
                <a:gd name="T45" fmla="*/ 15 h 42"/>
                <a:gd name="T46" fmla="*/ 17 w 28"/>
                <a:gd name="T47" fmla="*/ 13 h 42"/>
                <a:gd name="T48" fmla="*/ 18 w 28"/>
                <a:gd name="T49" fmla="*/ 11 h 42"/>
                <a:gd name="T50" fmla="*/ 17 w 28"/>
                <a:gd name="T51" fmla="*/ 8 h 42"/>
                <a:gd name="T52" fmla="*/ 14 w 28"/>
                <a:gd name="T53" fmla="*/ 7 h 42"/>
                <a:gd name="T54" fmla="*/ 11 w 28"/>
                <a:gd name="T55" fmla="*/ 8 h 42"/>
                <a:gd name="T56" fmla="*/ 9 w 28"/>
                <a:gd name="T57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42">
                  <a:moveTo>
                    <a:pt x="9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8"/>
                    <a:pt x="3" y="5"/>
                    <a:pt x="5" y="4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8" y="0"/>
                    <a:pt x="20" y="1"/>
                    <a:pt x="23" y="3"/>
                  </a:cubicBezTo>
                  <a:cubicBezTo>
                    <a:pt x="25" y="5"/>
                    <a:pt x="26" y="8"/>
                    <a:pt x="26" y="10"/>
                  </a:cubicBezTo>
                  <a:cubicBezTo>
                    <a:pt x="26" y="12"/>
                    <a:pt x="25" y="14"/>
                    <a:pt x="24" y="15"/>
                  </a:cubicBezTo>
                  <a:cubicBezTo>
                    <a:pt x="23" y="17"/>
                    <a:pt x="22" y="18"/>
                    <a:pt x="20" y="19"/>
                  </a:cubicBezTo>
                  <a:cubicBezTo>
                    <a:pt x="23" y="20"/>
                    <a:pt x="24" y="21"/>
                    <a:pt x="26" y="23"/>
                  </a:cubicBezTo>
                  <a:cubicBezTo>
                    <a:pt x="27" y="24"/>
                    <a:pt x="28" y="27"/>
                    <a:pt x="28" y="29"/>
                  </a:cubicBezTo>
                  <a:cubicBezTo>
                    <a:pt x="28" y="33"/>
                    <a:pt x="27" y="36"/>
                    <a:pt x="24" y="38"/>
                  </a:cubicBezTo>
                  <a:cubicBezTo>
                    <a:pt x="21" y="41"/>
                    <a:pt x="18" y="42"/>
                    <a:pt x="14" y="42"/>
                  </a:cubicBezTo>
                  <a:cubicBezTo>
                    <a:pt x="10" y="42"/>
                    <a:pt x="7" y="41"/>
                    <a:pt x="4" y="38"/>
                  </a:cubicBezTo>
                  <a:cubicBezTo>
                    <a:pt x="2" y="36"/>
                    <a:pt x="1" y="33"/>
                    <a:pt x="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1"/>
                    <a:pt x="9" y="32"/>
                    <a:pt x="10" y="33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7" y="34"/>
                    <a:pt x="19" y="33"/>
                  </a:cubicBezTo>
                  <a:cubicBezTo>
                    <a:pt x="20" y="32"/>
                    <a:pt x="20" y="31"/>
                    <a:pt x="20" y="29"/>
                  </a:cubicBezTo>
                  <a:cubicBezTo>
                    <a:pt x="20" y="27"/>
                    <a:pt x="20" y="26"/>
                    <a:pt x="18" y="24"/>
                  </a:cubicBezTo>
                  <a:cubicBezTo>
                    <a:pt x="16" y="23"/>
                    <a:pt x="14" y="23"/>
                    <a:pt x="11" y="2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4" y="16"/>
                    <a:pt x="15" y="15"/>
                  </a:cubicBezTo>
                  <a:cubicBezTo>
                    <a:pt x="16" y="15"/>
                    <a:pt x="17" y="14"/>
                    <a:pt x="17" y="13"/>
                  </a:cubicBezTo>
                  <a:cubicBezTo>
                    <a:pt x="18" y="13"/>
                    <a:pt x="18" y="12"/>
                    <a:pt x="18" y="11"/>
                  </a:cubicBezTo>
                  <a:cubicBezTo>
                    <a:pt x="18" y="10"/>
                    <a:pt x="18" y="9"/>
                    <a:pt x="17" y="8"/>
                  </a:cubicBezTo>
                  <a:cubicBezTo>
                    <a:pt x="16" y="8"/>
                    <a:pt x="15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0" name="Freeform 455"/>
            <p:cNvSpPr>
              <a:spLocks noEditPoints="1"/>
            </p:cNvSpPr>
            <p:nvPr/>
          </p:nvSpPr>
          <p:spPr bwMode="auto">
            <a:xfrm>
              <a:off x="1901826" y="4065588"/>
              <a:ext cx="74613" cy="114300"/>
            </a:xfrm>
            <a:custGeom>
              <a:avLst/>
              <a:gdLst>
                <a:gd name="T0" fmla="*/ 14 w 28"/>
                <a:gd name="T1" fmla="*/ 0 h 42"/>
                <a:gd name="T2" fmla="*/ 22 w 28"/>
                <a:gd name="T3" fmla="*/ 2 h 42"/>
                <a:gd name="T4" fmla="*/ 27 w 28"/>
                <a:gd name="T5" fmla="*/ 9 h 42"/>
                <a:gd name="T6" fmla="*/ 28 w 28"/>
                <a:gd name="T7" fmla="*/ 21 h 42"/>
                <a:gd name="T8" fmla="*/ 27 w 28"/>
                <a:gd name="T9" fmla="*/ 33 h 42"/>
                <a:gd name="T10" fmla="*/ 22 w 28"/>
                <a:gd name="T11" fmla="*/ 40 h 42"/>
                <a:gd name="T12" fmla="*/ 14 w 28"/>
                <a:gd name="T13" fmla="*/ 42 h 42"/>
                <a:gd name="T14" fmla="*/ 7 w 28"/>
                <a:gd name="T15" fmla="*/ 40 h 42"/>
                <a:gd name="T16" fmla="*/ 2 w 28"/>
                <a:gd name="T17" fmla="*/ 33 h 42"/>
                <a:gd name="T18" fmla="*/ 0 w 28"/>
                <a:gd name="T19" fmla="*/ 21 h 42"/>
                <a:gd name="T20" fmla="*/ 4 w 28"/>
                <a:gd name="T21" fmla="*/ 5 h 42"/>
                <a:gd name="T22" fmla="*/ 14 w 28"/>
                <a:gd name="T23" fmla="*/ 0 h 42"/>
                <a:gd name="T24" fmla="*/ 14 w 28"/>
                <a:gd name="T25" fmla="*/ 7 h 42"/>
                <a:gd name="T26" fmla="*/ 11 w 28"/>
                <a:gd name="T27" fmla="*/ 8 h 42"/>
                <a:gd name="T28" fmla="*/ 9 w 28"/>
                <a:gd name="T29" fmla="*/ 13 h 42"/>
                <a:gd name="T30" fmla="*/ 8 w 28"/>
                <a:gd name="T31" fmla="*/ 21 h 42"/>
                <a:gd name="T32" fmla="*/ 10 w 28"/>
                <a:gd name="T33" fmla="*/ 32 h 42"/>
                <a:gd name="T34" fmla="*/ 14 w 28"/>
                <a:gd name="T35" fmla="*/ 35 h 42"/>
                <a:gd name="T36" fmla="*/ 19 w 28"/>
                <a:gd name="T37" fmla="*/ 32 h 42"/>
                <a:gd name="T38" fmla="*/ 21 w 28"/>
                <a:gd name="T39" fmla="*/ 21 h 42"/>
                <a:gd name="T40" fmla="*/ 19 w 28"/>
                <a:gd name="T41" fmla="*/ 10 h 42"/>
                <a:gd name="T42" fmla="*/ 14 w 28"/>
                <a:gd name="T4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42">
                  <a:moveTo>
                    <a:pt x="14" y="0"/>
                  </a:moveTo>
                  <a:cubicBezTo>
                    <a:pt x="17" y="0"/>
                    <a:pt x="20" y="1"/>
                    <a:pt x="22" y="2"/>
                  </a:cubicBezTo>
                  <a:cubicBezTo>
                    <a:pt x="24" y="4"/>
                    <a:pt x="26" y="6"/>
                    <a:pt x="27" y="9"/>
                  </a:cubicBezTo>
                  <a:cubicBezTo>
                    <a:pt x="28" y="12"/>
                    <a:pt x="28" y="16"/>
                    <a:pt x="28" y="21"/>
                  </a:cubicBezTo>
                  <a:cubicBezTo>
                    <a:pt x="28" y="26"/>
                    <a:pt x="28" y="30"/>
                    <a:pt x="27" y="33"/>
                  </a:cubicBezTo>
                  <a:cubicBezTo>
                    <a:pt x="25" y="36"/>
                    <a:pt x="24" y="38"/>
                    <a:pt x="22" y="40"/>
                  </a:cubicBezTo>
                  <a:cubicBezTo>
                    <a:pt x="20" y="41"/>
                    <a:pt x="17" y="42"/>
                    <a:pt x="14" y="42"/>
                  </a:cubicBezTo>
                  <a:cubicBezTo>
                    <a:pt x="11" y="42"/>
                    <a:pt x="9" y="41"/>
                    <a:pt x="7" y="40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1"/>
                    <a:pt x="0" y="27"/>
                    <a:pt x="0" y="21"/>
                  </a:cubicBezTo>
                  <a:cubicBezTo>
                    <a:pt x="0" y="14"/>
                    <a:pt x="2" y="9"/>
                    <a:pt x="4" y="5"/>
                  </a:cubicBezTo>
                  <a:cubicBezTo>
                    <a:pt x="6" y="2"/>
                    <a:pt x="10" y="0"/>
                    <a:pt x="14" y="0"/>
                  </a:cubicBezTo>
                  <a:close/>
                  <a:moveTo>
                    <a:pt x="14" y="7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9" y="11"/>
                    <a:pt x="9" y="13"/>
                  </a:cubicBezTo>
                  <a:cubicBezTo>
                    <a:pt x="8" y="15"/>
                    <a:pt x="8" y="18"/>
                    <a:pt x="8" y="21"/>
                  </a:cubicBezTo>
                  <a:cubicBezTo>
                    <a:pt x="8" y="26"/>
                    <a:pt x="9" y="30"/>
                    <a:pt x="10" y="32"/>
                  </a:cubicBezTo>
                  <a:cubicBezTo>
                    <a:pt x="11" y="34"/>
                    <a:pt x="13" y="35"/>
                    <a:pt x="14" y="35"/>
                  </a:cubicBezTo>
                  <a:cubicBezTo>
                    <a:pt x="16" y="35"/>
                    <a:pt x="18" y="34"/>
                    <a:pt x="19" y="32"/>
                  </a:cubicBezTo>
                  <a:cubicBezTo>
                    <a:pt x="20" y="30"/>
                    <a:pt x="21" y="26"/>
                    <a:pt x="21" y="21"/>
                  </a:cubicBezTo>
                  <a:cubicBezTo>
                    <a:pt x="21" y="16"/>
                    <a:pt x="20" y="12"/>
                    <a:pt x="19" y="10"/>
                  </a:cubicBezTo>
                  <a:cubicBezTo>
                    <a:pt x="18" y="8"/>
                    <a:pt x="16" y="7"/>
                    <a:pt x="14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59521" y="3968435"/>
            <a:ext cx="333172" cy="446088"/>
            <a:chOff x="1031876" y="3868738"/>
            <a:chExt cx="379413" cy="508000"/>
          </a:xfrm>
        </p:grpSpPr>
        <p:sp>
          <p:nvSpPr>
            <p:cNvPr id="285" name="Rectangle 456"/>
            <p:cNvSpPr>
              <a:spLocks noChangeArrowheads="1"/>
            </p:cNvSpPr>
            <p:nvPr/>
          </p:nvSpPr>
          <p:spPr bwMode="auto">
            <a:xfrm>
              <a:off x="1031876" y="4306888"/>
              <a:ext cx="379413" cy="698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Rectangle 457"/>
            <p:cNvSpPr>
              <a:spLocks noChangeArrowheads="1"/>
            </p:cNvSpPr>
            <p:nvPr/>
          </p:nvSpPr>
          <p:spPr bwMode="auto">
            <a:xfrm>
              <a:off x="1103313" y="4003676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Freeform 458"/>
            <p:cNvSpPr>
              <a:spLocks noEditPoints="1"/>
            </p:cNvSpPr>
            <p:nvPr/>
          </p:nvSpPr>
          <p:spPr bwMode="auto">
            <a:xfrm>
              <a:off x="1093788" y="3997326"/>
              <a:ext cx="73025" cy="90488"/>
            </a:xfrm>
            <a:custGeom>
              <a:avLst/>
              <a:gdLst>
                <a:gd name="T0" fmla="*/ 46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46 w 46"/>
                <a:gd name="T7" fmla="*/ 0 h 57"/>
                <a:gd name="T8" fmla="*/ 46 w 46"/>
                <a:gd name="T9" fmla="*/ 57 h 57"/>
                <a:gd name="T10" fmla="*/ 9 w 46"/>
                <a:gd name="T11" fmla="*/ 50 h 57"/>
                <a:gd name="T12" fmla="*/ 40 w 46"/>
                <a:gd name="T13" fmla="*/ 50 h 57"/>
                <a:gd name="T14" fmla="*/ 40 w 46"/>
                <a:gd name="T15" fmla="*/ 7 h 57"/>
                <a:gd name="T16" fmla="*/ 9 w 46"/>
                <a:gd name="T17" fmla="*/ 7 h 57"/>
                <a:gd name="T18" fmla="*/ 9 w 46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7">
                  <a:moveTo>
                    <a:pt x="46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7"/>
                  </a:lnTo>
                  <a:close/>
                  <a:moveTo>
                    <a:pt x="9" y="50"/>
                  </a:moveTo>
                  <a:lnTo>
                    <a:pt x="40" y="50"/>
                  </a:lnTo>
                  <a:lnTo>
                    <a:pt x="40" y="7"/>
                  </a:lnTo>
                  <a:lnTo>
                    <a:pt x="9" y="7"/>
                  </a:lnTo>
                  <a:lnTo>
                    <a:pt x="9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Rectangle 459"/>
            <p:cNvSpPr>
              <a:spLocks noChangeArrowheads="1"/>
            </p:cNvSpPr>
            <p:nvPr/>
          </p:nvSpPr>
          <p:spPr bwMode="auto">
            <a:xfrm>
              <a:off x="1281113" y="4003676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Freeform 460"/>
            <p:cNvSpPr>
              <a:spLocks noEditPoints="1"/>
            </p:cNvSpPr>
            <p:nvPr/>
          </p:nvSpPr>
          <p:spPr bwMode="auto">
            <a:xfrm>
              <a:off x="1276351" y="3997326"/>
              <a:ext cx="69850" cy="90488"/>
            </a:xfrm>
            <a:custGeom>
              <a:avLst/>
              <a:gdLst>
                <a:gd name="T0" fmla="*/ 44 w 44"/>
                <a:gd name="T1" fmla="*/ 57 h 57"/>
                <a:gd name="T2" fmla="*/ 0 w 44"/>
                <a:gd name="T3" fmla="*/ 57 h 57"/>
                <a:gd name="T4" fmla="*/ 0 w 44"/>
                <a:gd name="T5" fmla="*/ 0 h 57"/>
                <a:gd name="T6" fmla="*/ 44 w 44"/>
                <a:gd name="T7" fmla="*/ 0 h 57"/>
                <a:gd name="T8" fmla="*/ 44 w 44"/>
                <a:gd name="T9" fmla="*/ 57 h 57"/>
                <a:gd name="T10" fmla="*/ 7 w 44"/>
                <a:gd name="T11" fmla="*/ 50 h 57"/>
                <a:gd name="T12" fmla="*/ 37 w 44"/>
                <a:gd name="T13" fmla="*/ 50 h 57"/>
                <a:gd name="T14" fmla="*/ 37 w 44"/>
                <a:gd name="T15" fmla="*/ 7 h 57"/>
                <a:gd name="T16" fmla="*/ 7 w 44"/>
                <a:gd name="T17" fmla="*/ 7 h 57"/>
                <a:gd name="T18" fmla="*/ 7 w 44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7">
                  <a:moveTo>
                    <a:pt x="4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7"/>
                  </a:lnTo>
                  <a:close/>
                  <a:moveTo>
                    <a:pt x="7" y="50"/>
                  </a:moveTo>
                  <a:lnTo>
                    <a:pt x="37" y="5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Rectangle 461"/>
            <p:cNvSpPr>
              <a:spLocks noChangeArrowheads="1"/>
            </p:cNvSpPr>
            <p:nvPr/>
          </p:nvSpPr>
          <p:spPr bwMode="auto">
            <a:xfrm>
              <a:off x="1103313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1" name="Freeform 462"/>
            <p:cNvSpPr>
              <a:spLocks noEditPoints="1"/>
            </p:cNvSpPr>
            <p:nvPr/>
          </p:nvSpPr>
          <p:spPr bwMode="auto">
            <a:xfrm>
              <a:off x="1093788" y="4076701"/>
              <a:ext cx="133350" cy="88900"/>
            </a:xfrm>
            <a:custGeom>
              <a:avLst/>
              <a:gdLst>
                <a:gd name="T0" fmla="*/ 84 w 84"/>
                <a:gd name="T1" fmla="*/ 56 h 56"/>
                <a:gd name="T2" fmla="*/ 0 w 84"/>
                <a:gd name="T3" fmla="*/ 56 h 56"/>
                <a:gd name="T4" fmla="*/ 0 w 84"/>
                <a:gd name="T5" fmla="*/ 0 h 56"/>
                <a:gd name="T6" fmla="*/ 84 w 84"/>
                <a:gd name="T7" fmla="*/ 0 h 56"/>
                <a:gd name="T8" fmla="*/ 84 w 84"/>
                <a:gd name="T9" fmla="*/ 56 h 56"/>
                <a:gd name="T10" fmla="*/ 9 w 84"/>
                <a:gd name="T11" fmla="*/ 48 h 56"/>
                <a:gd name="T12" fmla="*/ 77 w 84"/>
                <a:gd name="T13" fmla="*/ 48 h 56"/>
                <a:gd name="T14" fmla="*/ 77 w 84"/>
                <a:gd name="T15" fmla="*/ 7 h 56"/>
                <a:gd name="T16" fmla="*/ 9 w 84"/>
                <a:gd name="T17" fmla="*/ 7 h 56"/>
                <a:gd name="T18" fmla="*/ 9 w 84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56">
                  <a:moveTo>
                    <a:pt x="84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56"/>
                  </a:lnTo>
                  <a:close/>
                  <a:moveTo>
                    <a:pt x="9" y="48"/>
                  </a:moveTo>
                  <a:lnTo>
                    <a:pt x="77" y="48"/>
                  </a:lnTo>
                  <a:lnTo>
                    <a:pt x="77" y="7"/>
                  </a:lnTo>
                  <a:lnTo>
                    <a:pt x="9" y="7"/>
                  </a:lnTo>
                  <a:lnTo>
                    <a:pt x="9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2" name="Rectangle 463"/>
            <p:cNvSpPr>
              <a:spLocks noChangeArrowheads="1"/>
            </p:cNvSpPr>
            <p:nvPr/>
          </p:nvSpPr>
          <p:spPr bwMode="auto">
            <a:xfrm>
              <a:off x="1222376" y="4081463"/>
              <a:ext cx="119063" cy="793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3" name="Freeform 464"/>
            <p:cNvSpPr>
              <a:spLocks noEditPoints="1"/>
            </p:cNvSpPr>
            <p:nvPr/>
          </p:nvSpPr>
          <p:spPr bwMode="auto">
            <a:xfrm>
              <a:off x="1216026" y="4076701"/>
              <a:ext cx="130175" cy="88900"/>
            </a:xfrm>
            <a:custGeom>
              <a:avLst/>
              <a:gdLst>
                <a:gd name="T0" fmla="*/ 82 w 82"/>
                <a:gd name="T1" fmla="*/ 56 h 56"/>
                <a:gd name="T2" fmla="*/ 0 w 82"/>
                <a:gd name="T3" fmla="*/ 56 h 56"/>
                <a:gd name="T4" fmla="*/ 0 w 82"/>
                <a:gd name="T5" fmla="*/ 0 h 56"/>
                <a:gd name="T6" fmla="*/ 82 w 82"/>
                <a:gd name="T7" fmla="*/ 0 h 56"/>
                <a:gd name="T8" fmla="*/ 82 w 82"/>
                <a:gd name="T9" fmla="*/ 56 h 56"/>
                <a:gd name="T10" fmla="*/ 7 w 82"/>
                <a:gd name="T11" fmla="*/ 48 h 56"/>
                <a:gd name="T12" fmla="*/ 75 w 82"/>
                <a:gd name="T13" fmla="*/ 48 h 56"/>
                <a:gd name="T14" fmla="*/ 75 w 82"/>
                <a:gd name="T15" fmla="*/ 7 h 56"/>
                <a:gd name="T16" fmla="*/ 7 w 82"/>
                <a:gd name="T17" fmla="*/ 7 h 56"/>
                <a:gd name="T18" fmla="*/ 7 w 82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6">
                  <a:moveTo>
                    <a:pt x="82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6"/>
                  </a:lnTo>
                  <a:close/>
                  <a:moveTo>
                    <a:pt x="7" y="48"/>
                  </a:moveTo>
                  <a:lnTo>
                    <a:pt x="75" y="48"/>
                  </a:lnTo>
                  <a:lnTo>
                    <a:pt x="75" y="7"/>
                  </a:lnTo>
                  <a:lnTo>
                    <a:pt x="7" y="7"/>
                  </a:lnTo>
                  <a:lnTo>
                    <a:pt x="7" y="4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4" name="Rectangle 465"/>
            <p:cNvSpPr>
              <a:spLocks noChangeArrowheads="1"/>
            </p:cNvSpPr>
            <p:nvPr/>
          </p:nvSpPr>
          <p:spPr bwMode="auto">
            <a:xfrm>
              <a:off x="1162051" y="4003676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5" name="Freeform 466"/>
            <p:cNvSpPr>
              <a:spLocks noEditPoints="1"/>
            </p:cNvSpPr>
            <p:nvPr/>
          </p:nvSpPr>
          <p:spPr bwMode="auto">
            <a:xfrm>
              <a:off x="1157288" y="3997326"/>
              <a:ext cx="130175" cy="90488"/>
            </a:xfrm>
            <a:custGeom>
              <a:avLst/>
              <a:gdLst>
                <a:gd name="T0" fmla="*/ 82 w 82"/>
                <a:gd name="T1" fmla="*/ 57 h 57"/>
                <a:gd name="T2" fmla="*/ 0 w 82"/>
                <a:gd name="T3" fmla="*/ 57 h 57"/>
                <a:gd name="T4" fmla="*/ 0 w 82"/>
                <a:gd name="T5" fmla="*/ 0 h 57"/>
                <a:gd name="T6" fmla="*/ 82 w 82"/>
                <a:gd name="T7" fmla="*/ 0 h 57"/>
                <a:gd name="T8" fmla="*/ 82 w 82"/>
                <a:gd name="T9" fmla="*/ 57 h 57"/>
                <a:gd name="T10" fmla="*/ 6 w 82"/>
                <a:gd name="T11" fmla="*/ 50 h 57"/>
                <a:gd name="T12" fmla="*/ 75 w 82"/>
                <a:gd name="T13" fmla="*/ 50 h 57"/>
                <a:gd name="T14" fmla="*/ 75 w 82"/>
                <a:gd name="T15" fmla="*/ 7 h 57"/>
                <a:gd name="T16" fmla="*/ 6 w 82"/>
                <a:gd name="T17" fmla="*/ 7 h 57"/>
                <a:gd name="T18" fmla="*/ 6 w 82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7">
                  <a:moveTo>
                    <a:pt x="8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7"/>
                  </a:lnTo>
                  <a:close/>
                  <a:moveTo>
                    <a:pt x="6" y="50"/>
                  </a:moveTo>
                  <a:lnTo>
                    <a:pt x="75" y="50"/>
                  </a:lnTo>
                  <a:lnTo>
                    <a:pt x="75" y="7"/>
                  </a:lnTo>
                  <a:lnTo>
                    <a:pt x="6" y="7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6" name="Rectangle 467"/>
            <p:cNvSpPr>
              <a:spLocks noChangeArrowheads="1"/>
            </p:cNvSpPr>
            <p:nvPr/>
          </p:nvSpPr>
          <p:spPr bwMode="auto">
            <a:xfrm>
              <a:off x="1103313" y="4160838"/>
              <a:ext cx="58738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7" name="Freeform 468"/>
            <p:cNvSpPr>
              <a:spLocks noEditPoints="1"/>
            </p:cNvSpPr>
            <p:nvPr/>
          </p:nvSpPr>
          <p:spPr bwMode="auto">
            <a:xfrm>
              <a:off x="1093788" y="4152901"/>
              <a:ext cx="73025" cy="92075"/>
            </a:xfrm>
            <a:custGeom>
              <a:avLst/>
              <a:gdLst>
                <a:gd name="T0" fmla="*/ 46 w 46"/>
                <a:gd name="T1" fmla="*/ 58 h 58"/>
                <a:gd name="T2" fmla="*/ 0 w 46"/>
                <a:gd name="T3" fmla="*/ 58 h 58"/>
                <a:gd name="T4" fmla="*/ 0 w 46"/>
                <a:gd name="T5" fmla="*/ 0 h 58"/>
                <a:gd name="T6" fmla="*/ 46 w 46"/>
                <a:gd name="T7" fmla="*/ 0 h 58"/>
                <a:gd name="T8" fmla="*/ 46 w 46"/>
                <a:gd name="T9" fmla="*/ 58 h 58"/>
                <a:gd name="T10" fmla="*/ 9 w 46"/>
                <a:gd name="T11" fmla="*/ 49 h 58"/>
                <a:gd name="T12" fmla="*/ 40 w 46"/>
                <a:gd name="T13" fmla="*/ 49 h 58"/>
                <a:gd name="T14" fmla="*/ 40 w 46"/>
                <a:gd name="T15" fmla="*/ 8 h 58"/>
                <a:gd name="T16" fmla="*/ 9 w 46"/>
                <a:gd name="T17" fmla="*/ 8 h 58"/>
                <a:gd name="T18" fmla="*/ 9 w 46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8">
                  <a:moveTo>
                    <a:pt x="46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58"/>
                  </a:lnTo>
                  <a:close/>
                  <a:moveTo>
                    <a:pt x="9" y="49"/>
                  </a:moveTo>
                  <a:lnTo>
                    <a:pt x="40" y="49"/>
                  </a:lnTo>
                  <a:lnTo>
                    <a:pt x="40" y="8"/>
                  </a:lnTo>
                  <a:lnTo>
                    <a:pt x="9" y="8"/>
                  </a:lnTo>
                  <a:lnTo>
                    <a:pt x="9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8" name="Rectangle 469"/>
            <p:cNvSpPr>
              <a:spLocks noChangeArrowheads="1"/>
            </p:cNvSpPr>
            <p:nvPr/>
          </p:nvSpPr>
          <p:spPr bwMode="auto">
            <a:xfrm>
              <a:off x="1281113" y="4160838"/>
              <a:ext cx="60325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9" name="Freeform 470"/>
            <p:cNvSpPr>
              <a:spLocks noEditPoints="1"/>
            </p:cNvSpPr>
            <p:nvPr/>
          </p:nvSpPr>
          <p:spPr bwMode="auto">
            <a:xfrm>
              <a:off x="1276351" y="4152901"/>
              <a:ext cx="69850" cy="92075"/>
            </a:xfrm>
            <a:custGeom>
              <a:avLst/>
              <a:gdLst>
                <a:gd name="T0" fmla="*/ 44 w 44"/>
                <a:gd name="T1" fmla="*/ 58 h 58"/>
                <a:gd name="T2" fmla="*/ 0 w 44"/>
                <a:gd name="T3" fmla="*/ 58 h 58"/>
                <a:gd name="T4" fmla="*/ 0 w 44"/>
                <a:gd name="T5" fmla="*/ 0 h 58"/>
                <a:gd name="T6" fmla="*/ 44 w 44"/>
                <a:gd name="T7" fmla="*/ 0 h 58"/>
                <a:gd name="T8" fmla="*/ 44 w 44"/>
                <a:gd name="T9" fmla="*/ 58 h 58"/>
                <a:gd name="T10" fmla="*/ 7 w 44"/>
                <a:gd name="T11" fmla="*/ 49 h 58"/>
                <a:gd name="T12" fmla="*/ 37 w 44"/>
                <a:gd name="T13" fmla="*/ 49 h 58"/>
                <a:gd name="T14" fmla="*/ 37 w 44"/>
                <a:gd name="T15" fmla="*/ 8 h 58"/>
                <a:gd name="T16" fmla="*/ 7 w 44"/>
                <a:gd name="T17" fmla="*/ 8 h 58"/>
                <a:gd name="T18" fmla="*/ 7 w 44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8">
                  <a:moveTo>
                    <a:pt x="44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58"/>
                  </a:lnTo>
                  <a:close/>
                  <a:moveTo>
                    <a:pt x="7" y="49"/>
                  </a:moveTo>
                  <a:lnTo>
                    <a:pt x="37" y="49"/>
                  </a:lnTo>
                  <a:lnTo>
                    <a:pt x="37" y="8"/>
                  </a:lnTo>
                  <a:lnTo>
                    <a:pt x="7" y="8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0" name="Rectangle 471"/>
            <p:cNvSpPr>
              <a:spLocks noChangeArrowheads="1"/>
            </p:cNvSpPr>
            <p:nvPr/>
          </p:nvSpPr>
          <p:spPr bwMode="auto">
            <a:xfrm>
              <a:off x="1162051" y="4160838"/>
              <a:ext cx="119063" cy="7778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1" name="Freeform 472"/>
            <p:cNvSpPr>
              <a:spLocks noEditPoints="1"/>
            </p:cNvSpPr>
            <p:nvPr/>
          </p:nvSpPr>
          <p:spPr bwMode="auto">
            <a:xfrm>
              <a:off x="1157288" y="4152901"/>
              <a:ext cx="130175" cy="92075"/>
            </a:xfrm>
            <a:custGeom>
              <a:avLst/>
              <a:gdLst>
                <a:gd name="T0" fmla="*/ 82 w 82"/>
                <a:gd name="T1" fmla="*/ 58 h 58"/>
                <a:gd name="T2" fmla="*/ 0 w 82"/>
                <a:gd name="T3" fmla="*/ 58 h 58"/>
                <a:gd name="T4" fmla="*/ 0 w 82"/>
                <a:gd name="T5" fmla="*/ 0 h 58"/>
                <a:gd name="T6" fmla="*/ 82 w 82"/>
                <a:gd name="T7" fmla="*/ 0 h 58"/>
                <a:gd name="T8" fmla="*/ 82 w 82"/>
                <a:gd name="T9" fmla="*/ 58 h 58"/>
                <a:gd name="T10" fmla="*/ 6 w 82"/>
                <a:gd name="T11" fmla="*/ 49 h 58"/>
                <a:gd name="T12" fmla="*/ 75 w 82"/>
                <a:gd name="T13" fmla="*/ 49 h 58"/>
                <a:gd name="T14" fmla="*/ 75 w 82"/>
                <a:gd name="T15" fmla="*/ 8 h 58"/>
                <a:gd name="T16" fmla="*/ 6 w 82"/>
                <a:gd name="T17" fmla="*/ 8 h 58"/>
                <a:gd name="T18" fmla="*/ 6 w 82"/>
                <a:gd name="T1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58">
                  <a:moveTo>
                    <a:pt x="82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8"/>
                  </a:lnTo>
                  <a:close/>
                  <a:moveTo>
                    <a:pt x="6" y="49"/>
                  </a:moveTo>
                  <a:lnTo>
                    <a:pt x="75" y="49"/>
                  </a:lnTo>
                  <a:lnTo>
                    <a:pt x="75" y="8"/>
                  </a:lnTo>
                  <a:lnTo>
                    <a:pt x="6" y="8"/>
                  </a:lnTo>
                  <a:lnTo>
                    <a:pt x="6" y="4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2" name="Rectangle 473"/>
            <p:cNvSpPr>
              <a:spLocks noChangeArrowheads="1"/>
            </p:cNvSpPr>
            <p:nvPr/>
          </p:nvSpPr>
          <p:spPr bwMode="auto">
            <a:xfrm>
              <a:off x="1062038" y="4244976"/>
              <a:ext cx="319088" cy="61913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3" name="Freeform 474"/>
            <p:cNvSpPr/>
            <p:nvPr/>
          </p:nvSpPr>
          <p:spPr bwMode="auto">
            <a:xfrm>
              <a:off x="1046163" y="3868738"/>
              <a:ext cx="349250" cy="131763"/>
            </a:xfrm>
            <a:custGeom>
              <a:avLst/>
              <a:gdLst>
                <a:gd name="T0" fmla="*/ 111 w 129"/>
                <a:gd name="T1" fmla="*/ 0 h 49"/>
                <a:gd name="T2" fmla="*/ 113 w 129"/>
                <a:gd name="T3" fmla="*/ 7 h 49"/>
                <a:gd name="T4" fmla="*/ 94 w 129"/>
                <a:gd name="T5" fmla="*/ 25 h 49"/>
                <a:gd name="T6" fmla="*/ 76 w 129"/>
                <a:gd name="T7" fmla="*/ 7 h 49"/>
                <a:gd name="T8" fmla="*/ 78 w 129"/>
                <a:gd name="T9" fmla="*/ 0 h 49"/>
                <a:gd name="T10" fmla="*/ 52 w 129"/>
                <a:gd name="T11" fmla="*/ 0 h 49"/>
                <a:gd name="T12" fmla="*/ 54 w 129"/>
                <a:gd name="T13" fmla="*/ 7 h 49"/>
                <a:gd name="T14" fmla="*/ 35 w 129"/>
                <a:gd name="T15" fmla="*/ 25 h 49"/>
                <a:gd name="T16" fmla="*/ 17 w 129"/>
                <a:gd name="T17" fmla="*/ 7 h 49"/>
                <a:gd name="T18" fmla="*/ 19 w 129"/>
                <a:gd name="T19" fmla="*/ 0 h 49"/>
                <a:gd name="T20" fmla="*/ 0 w 129"/>
                <a:gd name="T21" fmla="*/ 0 h 49"/>
                <a:gd name="T22" fmla="*/ 0 w 129"/>
                <a:gd name="T23" fmla="*/ 49 h 49"/>
                <a:gd name="T24" fmla="*/ 129 w 129"/>
                <a:gd name="T25" fmla="*/ 49 h 49"/>
                <a:gd name="T26" fmla="*/ 129 w 129"/>
                <a:gd name="T27" fmla="*/ 0 h 49"/>
                <a:gd name="T28" fmla="*/ 111 w 12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49">
                  <a:moveTo>
                    <a:pt x="111" y="0"/>
                  </a:moveTo>
                  <a:cubicBezTo>
                    <a:pt x="112" y="2"/>
                    <a:pt x="113" y="5"/>
                    <a:pt x="113" y="7"/>
                  </a:cubicBezTo>
                  <a:cubicBezTo>
                    <a:pt x="113" y="17"/>
                    <a:pt x="104" y="25"/>
                    <a:pt x="94" y="25"/>
                  </a:cubicBezTo>
                  <a:cubicBezTo>
                    <a:pt x="84" y="25"/>
                    <a:pt x="76" y="17"/>
                    <a:pt x="76" y="7"/>
                  </a:cubicBezTo>
                  <a:cubicBezTo>
                    <a:pt x="76" y="5"/>
                    <a:pt x="77" y="2"/>
                    <a:pt x="7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2"/>
                    <a:pt x="54" y="5"/>
                    <a:pt x="54" y="7"/>
                  </a:cubicBezTo>
                  <a:cubicBezTo>
                    <a:pt x="54" y="17"/>
                    <a:pt x="45" y="25"/>
                    <a:pt x="35" y="25"/>
                  </a:cubicBezTo>
                  <a:cubicBezTo>
                    <a:pt x="25" y="25"/>
                    <a:pt x="17" y="17"/>
                    <a:pt x="17" y="7"/>
                  </a:cubicBezTo>
                  <a:cubicBezTo>
                    <a:pt x="17" y="5"/>
                    <a:pt x="18" y="2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146335" y="3388522"/>
            <a:ext cx="447482" cy="380569"/>
            <a:chOff x="8410576" y="3228976"/>
            <a:chExt cx="509588" cy="433388"/>
          </a:xfrm>
        </p:grpSpPr>
        <p:sp>
          <p:nvSpPr>
            <p:cNvPr id="279" name="Freeform 475"/>
            <p:cNvSpPr/>
            <p:nvPr/>
          </p:nvSpPr>
          <p:spPr bwMode="auto">
            <a:xfrm>
              <a:off x="8624888" y="3228976"/>
              <a:ext cx="80963" cy="150813"/>
            </a:xfrm>
            <a:custGeom>
              <a:avLst/>
              <a:gdLst>
                <a:gd name="T0" fmla="*/ 0 w 30"/>
                <a:gd name="T1" fmla="*/ 6 h 56"/>
                <a:gd name="T2" fmla="*/ 5 w 30"/>
                <a:gd name="T3" fmla="*/ 0 h 56"/>
                <a:gd name="T4" fmla="*/ 24 w 30"/>
                <a:gd name="T5" fmla="*/ 0 h 56"/>
                <a:gd name="T6" fmla="*/ 30 w 30"/>
                <a:gd name="T7" fmla="*/ 6 h 56"/>
                <a:gd name="T8" fmla="*/ 30 w 30"/>
                <a:gd name="T9" fmla="*/ 50 h 56"/>
                <a:gd name="T10" fmla="*/ 24 w 30"/>
                <a:gd name="T11" fmla="*/ 56 h 56"/>
                <a:gd name="T12" fmla="*/ 5 w 30"/>
                <a:gd name="T13" fmla="*/ 56 h 56"/>
                <a:gd name="T14" fmla="*/ 0 w 30"/>
                <a:gd name="T15" fmla="*/ 50 h 56"/>
                <a:gd name="T16" fmla="*/ 0 w 30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6">
                  <a:moveTo>
                    <a:pt x="0" y="6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3"/>
                    <a:pt x="27" y="56"/>
                    <a:pt x="2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56"/>
                    <a:pt x="0" y="53"/>
                    <a:pt x="0" y="5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Freeform 476"/>
            <p:cNvSpPr/>
            <p:nvPr/>
          </p:nvSpPr>
          <p:spPr bwMode="auto">
            <a:xfrm>
              <a:off x="8583613" y="3349626"/>
              <a:ext cx="163513" cy="125413"/>
            </a:xfrm>
            <a:custGeom>
              <a:avLst/>
              <a:gdLst>
                <a:gd name="T0" fmla="*/ 53 w 60"/>
                <a:gd name="T1" fmla="*/ 0 h 46"/>
                <a:gd name="T2" fmla="*/ 59 w 60"/>
                <a:gd name="T3" fmla="*/ 4 h 46"/>
                <a:gd name="T4" fmla="*/ 58 w 60"/>
                <a:gd name="T5" fmla="*/ 10 h 46"/>
                <a:gd name="T6" fmla="*/ 35 w 60"/>
                <a:gd name="T7" fmla="*/ 44 h 46"/>
                <a:gd name="T8" fmla="*/ 30 w 60"/>
                <a:gd name="T9" fmla="*/ 46 h 46"/>
                <a:gd name="T10" fmla="*/ 25 w 60"/>
                <a:gd name="T11" fmla="*/ 44 h 46"/>
                <a:gd name="T12" fmla="*/ 1 w 60"/>
                <a:gd name="T13" fmla="*/ 10 h 46"/>
                <a:gd name="T14" fmla="*/ 1 w 60"/>
                <a:gd name="T15" fmla="*/ 4 h 46"/>
                <a:gd name="T16" fmla="*/ 7 w 60"/>
                <a:gd name="T17" fmla="*/ 0 h 46"/>
                <a:gd name="T18" fmla="*/ 53 w 6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6">
                  <a:moveTo>
                    <a:pt x="53" y="0"/>
                  </a:moveTo>
                  <a:cubicBezTo>
                    <a:pt x="56" y="0"/>
                    <a:pt x="58" y="2"/>
                    <a:pt x="59" y="4"/>
                  </a:cubicBezTo>
                  <a:cubicBezTo>
                    <a:pt x="60" y="6"/>
                    <a:pt x="60" y="8"/>
                    <a:pt x="58" y="10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4" y="45"/>
                    <a:pt x="32" y="46"/>
                    <a:pt x="30" y="46"/>
                  </a:cubicBezTo>
                  <a:cubicBezTo>
                    <a:pt x="28" y="46"/>
                    <a:pt x="26" y="45"/>
                    <a:pt x="25" y="44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Freeform 477"/>
            <p:cNvSpPr/>
            <p:nvPr/>
          </p:nvSpPr>
          <p:spPr bwMode="auto">
            <a:xfrm>
              <a:off x="8410576" y="3486151"/>
              <a:ext cx="509588" cy="176213"/>
            </a:xfrm>
            <a:custGeom>
              <a:avLst/>
              <a:gdLst>
                <a:gd name="T0" fmla="*/ 188 w 188"/>
                <a:gd name="T1" fmla="*/ 50 h 65"/>
                <a:gd name="T2" fmla="*/ 173 w 188"/>
                <a:gd name="T3" fmla="*/ 65 h 65"/>
                <a:gd name="T4" fmla="*/ 14 w 188"/>
                <a:gd name="T5" fmla="*/ 65 h 65"/>
                <a:gd name="T6" fmla="*/ 0 w 188"/>
                <a:gd name="T7" fmla="*/ 50 h 65"/>
                <a:gd name="T8" fmla="*/ 0 w 188"/>
                <a:gd name="T9" fmla="*/ 14 h 65"/>
                <a:gd name="T10" fmla="*/ 14 w 188"/>
                <a:gd name="T11" fmla="*/ 0 h 65"/>
                <a:gd name="T12" fmla="*/ 173 w 188"/>
                <a:gd name="T13" fmla="*/ 0 h 65"/>
                <a:gd name="T14" fmla="*/ 188 w 188"/>
                <a:gd name="T15" fmla="*/ 14 h 65"/>
                <a:gd name="T16" fmla="*/ 188 w 188"/>
                <a:gd name="T17" fmla="*/ 5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5">
                  <a:moveTo>
                    <a:pt x="188" y="50"/>
                  </a:moveTo>
                  <a:cubicBezTo>
                    <a:pt x="188" y="58"/>
                    <a:pt x="181" y="65"/>
                    <a:pt x="17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7" y="65"/>
                    <a:pt x="0" y="58"/>
                    <a:pt x="0" y="5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6"/>
                    <a:pt x="188" y="14"/>
                  </a:cubicBezTo>
                  <a:lnTo>
                    <a:pt x="188" y="5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Freeform 478"/>
            <p:cNvSpPr/>
            <p:nvPr/>
          </p:nvSpPr>
          <p:spPr bwMode="auto">
            <a:xfrm>
              <a:off x="8486776" y="3524251"/>
              <a:ext cx="357188" cy="61913"/>
            </a:xfrm>
            <a:custGeom>
              <a:avLst/>
              <a:gdLst>
                <a:gd name="T0" fmla="*/ 132 w 132"/>
                <a:gd name="T1" fmla="*/ 17 h 23"/>
                <a:gd name="T2" fmla="*/ 127 w 132"/>
                <a:gd name="T3" fmla="*/ 23 h 23"/>
                <a:gd name="T4" fmla="*/ 5 w 132"/>
                <a:gd name="T5" fmla="*/ 23 h 23"/>
                <a:gd name="T6" fmla="*/ 0 w 132"/>
                <a:gd name="T7" fmla="*/ 17 h 23"/>
                <a:gd name="T8" fmla="*/ 0 w 132"/>
                <a:gd name="T9" fmla="*/ 6 h 23"/>
                <a:gd name="T10" fmla="*/ 5 w 132"/>
                <a:gd name="T11" fmla="*/ 0 h 23"/>
                <a:gd name="T12" fmla="*/ 127 w 132"/>
                <a:gd name="T13" fmla="*/ 0 h 23"/>
                <a:gd name="T14" fmla="*/ 132 w 132"/>
                <a:gd name="T15" fmla="*/ 6 h 23"/>
                <a:gd name="T16" fmla="*/ 132 w 132"/>
                <a:gd name="T1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23">
                  <a:moveTo>
                    <a:pt x="132" y="17"/>
                  </a:moveTo>
                  <a:cubicBezTo>
                    <a:pt x="132" y="20"/>
                    <a:pt x="130" y="23"/>
                    <a:pt x="127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0"/>
                    <a:pt x="0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2" y="3"/>
                    <a:pt x="132" y="6"/>
                  </a:cubicBezTo>
                  <a:lnTo>
                    <a:pt x="132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Rectangle 479"/>
            <p:cNvSpPr>
              <a:spLocks noChangeArrowheads="1"/>
            </p:cNvSpPr>
            <p:nvPr/>
          </p:nvSpPr>
          <p:spPr bwMode="auto">
            <a:xfrm>
              <a:off x="8486776" y="3609976"/>
              <a:ext cx="357188" cy="1111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Oval 480"/>
            <p:cNvSpPr>
              <a:spLocks noChangeArrowheads="1"/>
            </p:cNvSpPr>
            <p:nvPr/>
          </p:nvSpPr>
          <p:spPr bwMode="auto">
            <a:xfrm>
              <a:off x="8870951" y="3513138"/>
              <a:ext cx="30163" cy="3175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346668" y="3373188"/>
            <a:ext cx="454453" cy="451664"/>
            <a:chOff x="7726363" y="3190876"/>
            <a:chExt cx="517526" cy="514350"/>
          </a:xfrm>
        </p:grpSpPr>
        <p:sp>
          <p:nvSpPr>
            <p:cNvPr id="274" name="Freeform 481"/>
            <p:cNvSpPr/>
            <p:nvPr/>
          </p:nvSpPr>
          <p:spPr bwMode="auto">
            <a:xfrm>
              <a:off x="8045451" y="3190876"/>
              <a:ext cx="198438" cy="195263"/>
            </a:xfrm>
            <a:custGeom>
              <a:avLst/>
              <a:gdLst>
                <a:gd name="T0" fmla="*/ 75 w 125"/>
                <a:gd name="T1" fmla="*/ 123 h 123"/>
                <a:gd name="T2" fmla="*/ 0 w 125"/>
                <a:gd name="T3" fmla="*/ 49 h 123"/>
                <a:gd name="T4" fmla="*/ 50 w 125"/>
                <a:gd name="T5" fmla="*/ 0 h 123"/>
                <a:gd name="T6" fmla="*/ 125 w 125"/>
                <a:gd name="T7" fmla="*/ 75 h 123"/>
                <a:gd name="T8" fmla="*/ 75 w 12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3">
                  <a:moveTo>
                    <a:pt x="75" y="123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125" y="75"/>
                  </a:lnTo>
                  <a:lnTo>
                    <a:pt x="75" y="1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5" name="Freeform 482"/>
            <p:cNvSpPr/>
            <p:nvPr/>
          </p:nvSpPr>
          <p:spPr bwMode="auto">
            <a:xfrm>
              <a:off x="8105776" y="3225801"/>
              <a:ext cx="42863" cy="46038"/>
            </a:xfrm>
            <a:custGeom>
              <a:avLst/>
              <a:gdLst>
                <a:gd name="T0" fmla="*/ 1 w 16"/>
                <a:gd name="T1" fmla="*/ 7 h 17"/>
                <a:gd name="T2" fmla="*/ 0 w 16"/>
                <a:gd name="T3" fmla="*/ 10 h 17"/>
                <a:gd name="T4" fmla="*/ 6 w 16"/>
                <a:gd name="T5" fmla="*/ 16 h 17"/>
                <a:gd name="T6" fmla="*/ 9 w 16"/>
                <a:gd name="T7" fmla="*/ 16 h 17"/>
                <a:gd name="T8" fmla="*/ 15 w 16"/>
                <a:gd name="T9" fmla="*/ 10 h 17"/>
                <a:gd name="T10" fmla="*/ 15 w 16"/>
                <a:gd name="T11" fmla="*/ 7 h 17"/>
                <a:gd name="T12" fmla="*/ 9 w 16"/>
                <a:gd name="T13" fmla="*/ 1 h 17"/>
                <a:gd name="T14" fmla="*/ 6 w 16"/>
                <a:gd name="T15" fmla="*/ 1 h 17"/>
                <a:gd name="T16" fmla="*/ 1 w 16"/>
                <a:gd name="T1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" y="7"/>
                  </a:moveTo>
                  <a:cubicBezTo>
                    <a:pt x="0" y="8"/>
                    <a:pt x="0" y="9"/>
                    <a:pt x="0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9" y="17"/>
                    <a:pt x="9" y="1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8"/>
                    <a:pt x="15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6" name="Freeform 483"/>
            <p:cNvSpPr/>
            <p:nvPr/>
          </p:nvSpPr>
          <p:spPr bwMode="auto">
            <a:xfrm>
              <a:off x="8161338" y="3286126"/>
              <a:ext cx="46038" cy="42863"/>
            </a:xfrm>
            <a:custGeom>
              <a:avLst/>
              <a:gdLst>
                <a:gd name="T0" fmla="*/ 1 w 17"/>
                <a:gd name="T1" fmla="*/ 6 h 16"/>
                <a:gd name="T2" fmla="*/ 1 w 17"/>
                <a:gd name="T3" fmla="*/ 9 h 16"/>
                <a:gd name="T4" fmla="*/ 7 w 17"/>
                <a:gd name="T5" fmla="*/ 15 h 16"/>
                <a:gd name="T6" fmla="*/ 10 w 17"/>
                <a:gd name="T7" fmla="*/ 15 h 16"/>
                <a:gd name="T8" fmla="*/ 16 w 17"/>
                <a:gd name="T9" fmla="*/ 9 h 16"/>
                <a:gd name="T10" fmla="*/ 16 w 17"/>
                <a:gd name="T11" fmla="*/ 6 h 16"/>
                <a:gd name="T12" fmla="*/ 10 w 17"/>
                <a:gd name="T13" fmla="*/ 1 h 16"/>
                <a:gd name="T14" fmla="*/ 7 w 17"/>
                <a:gd name="T15" fmla="*/ 1 h 16"/>
                <a:gd name="T16" fmla="*/ 1 w 17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" y="6"/>
                  </a:moveTo>
                  <a:cubicBezTo>
                    <a:pt x="0" y="7"/>
                    <a:pt x="0" y="9"/>
                    <a:pt x="1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7"/>
                    <a:pt x="16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7" name="Freeform 484"/>
            <p:cNvSpPr/>
            <p:nvPr/>
          </p:nvSpPr>
          <p:spPr bwMode="auto">
            <a:xfrm>
              <a:off x="7726363" y="3225801"/>
              <a:ext cx="481013" cy="479425"/>
            </a:xfrm>
            <a:custGeom>
              <a:avLst/>
              <a:gdLst>
                <a:gd name="T0" fmla="*/ 121 w 178"/>
                <a:gd name="T1" fmla="*/ 0 h 177"/>
                <a:gd name="T2" fmla="*/ 11 w 178"/>
                <a:gd name="T3" fmla="*/ 110 h 177"/>
                <a:gd name="T4" fmla="*/ 11 w 178"/>
                <a:gd name="T5" fmla="*/ 149 h 177"/>
                <a:gd name="T6" fmla="*/ 29 w 178"/>
                <a:gd name="T7" fmla="*/ 167 h 177"/>
                <a:gd name="T8" fmla="*/ 68 w 178"/>
                <a:gd name="T9" fmla="*/ 167 h 177"/>
                <a:gd name="T10" fmla="*/ 178 w 178"/>
                <a:gd name="T11" fmla="*/ 57 h 177"/>
                <a:gd name="T12" fmla="*/ 121 w 178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7">
                  <a:moveTo>
                    <a:pt x="121" y="0"/>
                  </a:moveTo>
                  <a:cubicBezTo>
                    <a:pt x="11" y="110"/>
                    <a:pt x="11" y="110"/>
                    <a:pt x="11" y="110"/>
                  </a:cubicBezTo>
                  <a:cubicBezTo>
                    <a:pt x="0" y="120"/>
                    <a:pt x="0" y="138"/>
                    <a:pt x="11" y="149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40" y="177"/>
                    <a:pt x="57" y="177"/>
                    <a:pt x="68" y="167"/>
                  </a:cubicBezTo>
                  <a:cubicBezTo>
                    <a:pt x="178" y="57"/>
                    <a:pt x="178" y="57"/>
                    <a:pt x="178" y="57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Freeform 485"/>
            <p:cNvSpPr/>
            <p:nvPr/>
          </p:nvSpPr>
          <p:spPr bwMode="auto">
            <a:xfrm>
              <a:off x="7823201" y="3332163"/>
              <a:ext cx="279400" cy="277813"/>
            </a:xfrm>
            <a:custGeom>
              <a:avLst/>
              <a:gdLst>
                <a:gd name="T0" fmla="*/ 72 w 103"/>
                <a:gd name="T1" fmla="*/ 0 h 103"/>
                <a:gd name="T2" fmla="*/ 6 w 103"/>
                <a:gd name="T3" fmla="*/ 65 h 103"/>
                <a:gd name="T4" fmla="*/ 5 w 103"/>
                <a:gd name="T5" fmla="*/ 88 h 103"/>
                <a:gd name="T6" fmla="*/ 15 w 103"/>
                <a:gd name="T7" fmla="*/ 97 h 103"/>
                <a:gd name="T8" fmla="*/ 37 w 103"/>
                <a:gd name="T9" fmla="*/ 96 h 103"/>
                <a:gd name="T10" fmla="*/ 103 w 103"/>
                <a:gd name="T11" fmla="*/ 31 h 103"/>
                <a:gd name="T12" fmla="*/ 72 w 103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72" y="0"/>
                  </a:moveTo>
                  <a:cubicBezTo>
                    <a:pt x="6" y="65"/>
                    <a:pt x="6" y="65"/>
                    <a:pt x="6" y="65"/>
                  </a:cubicBezTo>
                  <a:cubicBezTo>
                    <a:pt x="0" y="72"/>
                    <a:pt x="0" y="82"/>
                    <a:pt x="5" y="88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21" y="103"/>
                    <a:pt x="31" y="103"/>
                    <a:pt x="37" y="96"/>
                  </a:cubicBezTo>
                  <a:cubicBezTo>
                    <a:pt x="103" y="31"/>
                    <a:pt x="103" y="31"/>
                    <a:pt x="103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55370" y="3413614"/>
            <a:ext cx="446088" cy="366629"/>
            <a:chOff x="7058026" y="3236913"/>
            <a:chExt cx="508000" cy="417513"/>
          </a:xfrm>
        </p:grpSpPr>
        <p:sp>
          <p:nvSpPr>
            <p:cNvPr id="270" name="Freeform 486"/>
            <p:cNvSpPr/>
            <p:nvPr/>
          </p:nvSpPr>
          <p:spPr bwMode="auto">
            <a:xfrm>
              <a:off x="7058026" y="3236913"/>
              <a:ext cx="508000" cy="417513"/>
            </a:xfrm>
            <a:custGeom>
              <a:avLst/>
              <a:gdLst>
                <a:gd name="T0" fmla="*/ 188 w 188"/>
                <a:gd name="T1" fmla="*/ 141 h 154"/>
                <a:gd name="T2" fmla="*/ 175 w 188"/>
                <a:gd name="T3" fmla="*/ 154 h 154"/>
                <a:gd name="T4" fmla="*/ 13 w 188"/>
                <a:gd name="T5" fmla="*/ 154 h 154"/>
                <a:gd name="T6" fmla="*/ 0 w 188"/>
                <a:gd name="T7" fmla="*/ 141 h 154"/>
                <a:gd name="T8" fmla="*/ 0 w 188"/>
                <a:gd name="T9" fmla="*/ 12 h 154"/>
                <a:gd name="T10" fmla="*/ 13 w 188"/>
                <a:gd name="T11" fmla="*/ 0 h 154"/>
                <a:gd name="T12" fmla="*/ 175 w 188"/>
                <a:gd name="T13" fmla="*/ 0 h 154"/>
                <a:gd name="T14" fmla="*/ 188 w 188"/>
                <a:gd name="T15" fmla="*/ 12 h 154"/>
                <a:gd name="T16" fmla="*/ 188 w 188"/>
                <a:gd name="T17" fmla="*/ 1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54">
                  <a:moveTo>
                    <a:pt x="188" y="141"/>
                  </a:moveTo>
                  <a:cubicBezTo>
                    <a:pt x="188" y="148"/>
                    <a:pt x="182" y="154"/>
                    <a:pt x="175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82" y="0"/>
                    <a:pt x="188" y="5"/>
                    <a:pt x="188" y="12"/>
                  </a:cubicBezTo>
                  <a:lnTo>
                    <a:pt x="188" y="1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Freeform 487"/>
            <p:cNvSpPr/>
            <p:nvPr/>
          </p:nvSpPr>
          <p:spPr bwMode="auto">
            <a:xfrm>
              <a:off x="7105651" y="3279776"/>
              <a:ext cx="409575" cy="330200"/>
            </a:xfrm>
            <a:custGeom>
              <a:avLst/>
              <a:gdLst>
                <a:gd name="T0" fmla="*/ 151 w 151"/>
                <a:gd name="T1" fmla="*/ 112 h 122"/>
                <a:gd name="T2" fmla="*/ 141 w 151"/>
                <a:gd name="T3" fmla="*/ 122 h 122"/>
                <a:gd name="T4" fmla="*/ 11 w 151"/>
                <a:gd name="T5" fmla="*/ 122 h 122"/>
                <a:gd name="T6" fmla="*/ 0 w 151"/>
                <a:gd name="T7" fmla="*/ 112 h 122"/>
                <a:gd name="T8" fmla="*/ 0 w 151"/>
                <a:gd name="T9" fmla="*/ 10 h 122"/>
                <a:gd name="T10" fmla="*/ 11 w 151"/>
                <a:gd name="T11" fmla="*/ 0 h 122"/>
                <a:gd name="T12" fmla="*/ 141 w 151"/>
                <a:gd name="T13" fmla="*/ 0 h 122"/>
                <a:gd name="T14" fmla="*/ 151 w 151"/>
                <a:gd name="T15" fmla="*/ 10 h 122"/>
                <a:gd name="T16" fmla="*/ 151 w 151"/>
                <a:gd name="T17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22">
                  <a:moveTo>
                    <a:pt x="151" y="112"/>
                  </a:moveTo>
                  <a:cubicBezTo>
                    <a:pt x="151" y="117"/>
                    <a:pt x="147" y="122"/>
                    <a:pt x="141" y="122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5" y="122"/>
                    <a:pt x="0" y="117"/>
                    <a:pt x="0" y="1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7" y="0"/>
                    <a:pt x="151" y="4"/>
                    <a:pt x="151" y="10"/>
                  </a:cubicBezTo>
                  <a:lnTo>
                    <a:pt x="151" y="11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Freeform 488"/>
            <p:cNvSpPr/>
            <p:nvPr/>
          </p:nvSpPr>
          <p:spPr bwMode="auto">
            <a:xfrm>
              <a:off x="7146926" y="3341688"/>
              <a:ext cx="169863" cy="206375"/>
            </a:xfrm>
            <a:custGeom>
              <a:avLst/>
              <a:gdLst>
                <a:gd name="T0" fmla="*/ 0 w 63"/>
                <a:gd name="T1" fmla="*/ 8 h 76"/>
                <a:gd name="T2" fmla="*/ 12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0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0" y="8"/>
                  </a:moveTo>
                  <a:cubicBezTo>
                    <a:pt x="1" y="2"/>
                    <a:pt x="6" y="0"/>
                    <a:pt x="12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2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3" name="Freeform 489"/>
            <p:cNvSpPr/>
            <p:nvPr/>
          </p:nvSpPr>
          <p:spPr bwMode="auto">
            <a:xfrm>
              <a:off x="7312026" y="3341688"/>
              <a:ext cx="169863" cy="206375"/>
            </a:xfrm>
            <a:custGeom>
              <a:avLst/>
              <a:gdLst>
                <a:gd name="T0" fmla="*/ 1 w 63"/>
                <a:gd name="T1" fmla="*/ 8 h 76"/>
                <a:gd name="T2" fmla="*/ 13 w 63"/>
                <a:gd name="T3" fmla="*/ 4 h 76"/>
                <a:gd name="T4" fmla="*/ 56 w 63"/>
                <a:gd name="T5" fmla="*/ 31 h 76"/>
                <a:gd name="T6" fmla="*/ 56 w 63"/>
                <a:gd name="T7" fmla="*/ 46 h 76"/>
                <a:gd name="T8" fmla="*/ 12 w 63"/>
                <a:gd name="T9" fmla="*/ 72 h 76"/>
                <a:gd name="T10" fmla="*/ 0 w 63"/>
                <a:gd name="T11" fmla="*/ 68 h 76"/>
                <a:gd name="T12" fmla="*/ 1 w 63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6">
                  <a:moveTo>
                    <a:pt x="1" y="8"/>
                  </a:moveTo>
                  <a:cubicBezTo>
                    <a:pt x="1" y="2"/>
                    <a:pt x="6" y="0"/>
                    <a:pt x="13" y="4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63" y="35"/>
                    <a:pt x="63" y="42"/>
                    <a:pt x="56" y="4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5" y="76"/>
                    <a:pt x="0" y="74"/>
                    <a:pt x="0" y="6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849107" y="3373188"/>
            <a:ext cx="361053" cy="447482"/>
            <a:chOff x="6429376" y="3190876"/>
            <a:chExt cx="411163" cy="509588"/>
          </a:xfrm>
        </p:grpSpPr>
        <p:sp>
          <p:nvSpPr>
            <p:cNvPr id="262" name="Freeform 490"/>
            <p:cNvSpPr/>
            <p:nvPr/>
          </p:nvSpPr>
          <p:spPr bwMode="auto">
            <a:xfrm>
              <a:off x="6470651" y="3390901"/>
              <a:ext cx="330200" cy="309563"/>
            </a:xfrm>
            <a:custGeom>
              <a:avLst/>
              <a:gdLst>
                <a:gd name="T0" fmla="*/ 122 w 122"/>
                <a:gd name="T1" fmla="*/ 99 h 114"/>
                <a:gd name="T2" fmla="*/ 107 w 122"/>
                <a:gd name="T3" fmla="*/ 114 h 114"/>
                <a:gd name="T4" fmla="*/ 14 w 122"/>
                <a:gd name="T5" fmla="*/ 114 h 114"/>
                <a:gd name="T6" fmla="*/ 0 w 122"/>
                <a:gd name="T7" fmla="*/ 99 h 114"/>
                <a:gd name="T8" fmla="*/ 0 w 122"/>
                <a:gd name="T9" fmla="*/ 0 h 114"/>
                <a:gd name="T10" fmla="*/ 122 w 122"/>
                <a:gd name="T11" fmla="*/ 0 h 114"/>
                <a:gd name="T12" fmla="*/ 122 w 122"/>
                <a:gd name="T13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14">
                  <a:moveTo>
                    <a:pt x="122" y="99"/>
                  </a:moveTo>
                  <a:cubicBezTo>
                    <a:pt x="122" y="107"/>
                    <a:pt x="115" y="114"/>
                    <a:pt x="107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" y="114"/>
                    <a:pt x="0" y="107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9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3" name="Freeform 491"/>
            <p:cNvSpPr>
              <a:spLocks noEditPoints="1"/>
            </p:cNvSpPr>
            <p:nvPr/>
          </p:nvSpPr>
          <p:spPr bwMode="auto">
            <a:xfrm>
              <a:off x="6510338" y="3432176"/>
              <a:ext cx="98425" cy="123825"/>
            </a:xfrm>
            <a:custGeom>
              <a:avLst/>
              <a:gdLst>
                <a:gd name="T0" fmla="*/ 24 w 36"/>
                <a:gd name="T1" fmla="*/ 0 h 46"/>
                <a:gd name="T2" fmla="*/ 19 w 36"/>
                <a:gd name="T3" fmla="*/ 0 h 46"/>
                <a:gd name="T4" fmla="*/ 19 w 36"/>
                <a:gd name="T5" fmla="*/ 22 h 46"/>
                <a:gd name="T6" fmla="*/ 36 w 36"/>
                <a:gd name="T7" fmla="*/ 22 h 46"/>
                <a:gd name="T8" fmla="*/ 36 w 36"/>
                <a:gd name="T9" fmla="*/ 10 h 46"/>
                <a:gd name="T10" fmla="*/ 24 w 36"/>
                <a:gd name="T11" fmla="*/ 0 h 46"/>
                <a:gd name="T12" fmla="*/ 0 w 36"/>
                <a:gd name="T13" fmla="*/ 24 h 46"/>
                <a:gd name="T14" fmla="*/ 0 w 36"/>
                <a:gd name="T15" fmla="*/ 36 h 46"/>
                <a:gd name="T16" fmla="*/ 12 w 36"/>
                <a:gd name="T17" fmla="*/ 46 h 46"/>
                <a:gd name="T18" fmla="*/ 17 w 36"/>
                <a:gd name="T19" fmla="*/ 46 h 46"/>
                <a:gd name="T20" fmla="*/ 17 w 36"/>
                <a:gd name="T21" fmla="*/ 24 h 46"/>
                <a:gd name="T22" fmla="*/ 0 w 36"/>
                <a:gd name="T23" fmla="*/ 24 h 46"/>
                <a:gd name="T24" fmla="*/ 36 w 36"/>
                <a:gd name="T25" fmla="*/ 36 h 46"/>
                <a:gd name="T26" fmla="*/ 36 w 36"/>
                <a:gd name="T27" fmla="*/ 24 h 46"/>
                <a:gd name="T28" fmla="*/ 19 w 36"/>
                <a:gd name="T29" fmla="*/ 24 h 46"/>
                <a:gd name="T30" fmla="*/ 19 w 36"/>
                <a:gd name="T31" fmla="*/ 46 h 46"/>
                <a:gd name="T32" fmla="*/ 24 w 36"/>
                <a:gd name="T33" fmla="*/ 46 h 46"/>
                <a:gd name="T34" fmla="*/ 36 w 36"/>
                <a:gd name="T35" fmla="*/ 36 h 46"/>
                <a:gd name="T36" fmla="*/ 12 w 36"/>
                <a:gd name="T37" fmla="*/ 0 h 46"/>
                <a:gd name="T38" fmla="*/ 0 w 36"/>
                <a:gd name="T39" fmla="*/ 10 h 46"/>
                <a:gd name="T40" fmla="*/ 0 w 36"/>
                <a:gd name="T41" fmla="*/ 22 h 46"/>
                <a:gd name="T42" fmla="*/ 17 w 36"/>
                <a:gd name="T43" fmla="*/ 22 h 46"/>
                <a:gd name="T44" fmla="*/ 17 w 36"/>
                <a:gd name="T45" fmla="*/ 0 h 46"/>
                <a:gd name="T46" fmla="*/ 12 w 3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6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6" y="36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6" y="42"/>
                    <a:pt x="36" y="36"/>
                  </a:cubicBezTo>
                  <a:close/>
                  <a:moveTo>
                    <a:pt x="12" y="0"/>
                  </a:moveTo>
                  <a:cubicBezTo>
                    <a:pt x="6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Freeform 492"/>
            <p:cNvSpPr>
              <a:spLocks noEditPoints="1"/>
            </p:cNvSpPr>
            <p:nvPr/>
          </p:nvSpPr>
          <p:spPr bwMode="auto">
            <a:xfrm>
              <a:off x="6662738" y="3432176"/>
              <a:ext cx="95250" cy="123825"/>
            </a:xfrm>
            <a:custGeom>
              <a:avLst/>
              <a:gdLst>
                <a:gd name="T0" fmla="*/ 24 w 35"/>
                <a:gd name="T1" fmla="*/ 0 h 46"/>
                <a:gd name="T2" fmla="*/ 19 w 35"/>
                <a:gd name="T3" fmla="*/ 0 h 46"/>
                <a:gd name="T4" fmla="*/ 19 w 35"/>
                <a:gd name="T5" fmla="*/ 22 h 46"/>
                <a:gd name="T6" fmla="*/ 35 w 35"/>
                <a:gd name="T7" fmla="*/ 22 h 46"/>
                <a:gd name="T8" fmla="*/ 35 w 35"/>
                <a:gd name="T9" fmla="*/ 10 h 46"/>
                <a:gd name="T10" fmla="*/ 24 w 35"/>
                <a:gd name="T11" fmla="*/ 0 h 46"/>
                <a:gd name="T12" fmla="*/ 0 w 35"/>
                <a:gd name="T13" fmla="*/ 24 h 46"/>
                <a:gd name="T14" fmla="*/ 0 w 35"/>
                <a:gd name="T15" fmla="*/ 36 h 46"/>
                <a:gd name="T16" fmla="*/ 12 w 35"/>
                <a:gd name="T17" fmla="*/ 46 h 46"/>
                <a:gd name="T18" fmla="*/ 17 w 35"/>
                <a:gd name="T19" fmla="*/ 46 h 46"/>
                <a:gd name="T20" fmla="*/ 17 w 35"/>
                <a:gd name="T21" fmla="*/ 24 h 46"/>
                <a:gd name="T22" fmla="*/ 0 w 35"/>
                <a:gd name="T23" fmla="*/ 24 h 46"/>
                <a:gd name="T24" fmla="*/ 35 w 35"/>
                <a:gd name="T25" fmla="*/ 36 h 46"/>
                <a:gd name="T26" fmla="*/ 35 w 35"/>
                <a:gd name="T27" fmla="*/ 24 h 46"/>
                <a:gd name="T28" fmla="*/ 19 w 35"/>
                <a:gd name="T29" fmla="*/ 24 h 46"/>
                <a:gd name="T30" fmla="*/ 19 w 35"/>
                <a:gd name="T31" fmla="*/ 46 h 46"/>
                <a:gd name="T32" fmla="*/ 24 w 35"/>
                <a:gd name="T33" fmla="*/ 46 h 46"/>
                <a:gd name="T34" fmla="*/ 35 w 35"/>
                <a:gd name="T35" fmla="*/ 36 h 46"/>
                <a:gd name="T36" fmla="*/ 12 w 35"/>
                <a:gd name="T37" fmla="*/ 0 h 46"/>
                <a:gd name="T38" fmla="*/ 0 w 35"/>
                <a:gd name="T39" fmla="*/ 10 h 46"/>
                <a:gd name="T40" fmla="*/ 0 w 35"/>
                <a:gd name="T41" fmla="*/ 22 h 46"/>
                <a:gd name="T42" fmla="*/ 17 w 35"/>
                <a:gd name="T43" fmla="*/ 22 h 46"/>
                <a:gd name="T44" fmla="*/ 17 w 35"/>
                <a:gd name="T45" fmla="*/ 0 h 46"/>
                <a:gd name="T46" fmla="*/ 12 w 35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" h="46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4"/>
                    <a:pt x="30" y="0"/>
                    <a:pt x="24" y="0"/>
                  </a:cubicBezTo>
                  <a:close/>
                  <a:moveTo>
                    <a:pt x="0" y="24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5" y="46"/>
                    <a:pt x="12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24"/>
                    <a:pt x="17" y="24"/>
                    <a:pt x="17" y="24"/>
                  </a:cubicBezTo>
                  <a:lnTo>
                    <a:pt x="0" y="24"/>
                  </a:lnTo>
                  <a:close/>
                  <a:moveTo>
                    <a:pt x="35" y="36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0" y="46"/>
                    <a:pt x="35" y="42"/>
                    <a:pt x="35" y="36"/>
                  </a:cubicBezTo>
                  <a:close/>
                  <a:moveTo>
                    <a:pt x="12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Freeform 493"/>
            <p:cNvSpPr/>
            <p:nvPr/>
          </p:nvSpPr>
          <p:spPr bwMode="auto">
            <a:xfrm>
              <a:off x="6570663" y="3559176"/>
              <a:ext cx="130175" cy="141288"/>
            </a:xfrm>
            <a:custGeom>
              <a:avLst/>
              <a:gdLst>
                <a:gd name="T0" fmla="*/ 48 w 48"/>
                <a:gd name="T1" fmla="*/ 25 h 52"/>
                <a:gd name="T2" fmla="*/ 24 w 48"/>
                <a:gd name="T3" fmla="*/ 0 h 52"/>
                <a:gd name="T4" fmla="*/ 0 w 48"/>
                <a:gd name="T5" fmla="*/ 25 h 52"/>
                <a:gd name="T6" fmla="*/ 0 w 48"/>
                <a:gd name="T7" fmla="*/ 52 h 52"/>
                <a:gd name="T8" fmla="*/ 48 w 48"/>
                <a:gd name="T9" fmla="*/ 52 h 52"/>
                <a:gd name="T10" fmla="*/ 48 w 48"/>
                <a:gd name="T11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2">
                  <a:moveTo>
                    <a:pt x="48" y="25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8" y="52"/>
                    <a:pt x="48" y="52"/>
                    <a:pt x="48" y="52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Oval 494"/>
            <p:cNvSpPr>
              <a:spLocks noChangeArrowheads="1"/>
            </p:cNvSpPr>
            <p:nvPr/>
          </p:nvSpPr>
          <p:spPr bwMode="auto">
            <a:xfrm>
              <a:off x="6597651" y="3629026"/>
              <a:ext cx="15875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Oval 495"/>
            <p:cNvSpPr>
              <a:spLocks noChangeArrowheads="1"/>
            </p:cNvSpPr>
            <p:nvPr/>
          </p:nvSpPr>
          <p:spPr bwMode="auto">
            <a:xfrm>
              <a:off x="6656388" y="3629026"/>
              <a:ext cx="17463" cy="1905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Freeform 496"/>
            <p:cNvSpPr/>
            <p:nvPr/>
          </p:nvSpPr>
          <p:spPr bwMode="auto">
            <a:xfrm>
              <a:off x="6632576" y="3559176"/>
              <a:ext cx="4763" cy="141288"/>
            </a:xfrm>
            <a:custGeom>
              <a:avLst/>
              <a:gdLst>
                <a:gd name="T0" fmla="*/ 0 w 2"/>
                <a:gd name="T1" fmla="*/ 0 h 52"/>
                <a:gd name="T2" fmla="*/ 0 w 2"/>
                <a:gd name="T3" fmla="*/ 52 h 52"/>
                <a:gd name="T4" fmla="*/ 2 w 2"/>
                <a:gd name="T5" fmla="*/ 52 h 52"/>
                <a:gd name="T6" fmla="*/ 2 w 2"/>
                <a:gd name="T7" fmla="*/ 0 h 52"/>
                <a:gd name="T8" fmla="*/ 1 w 2"/>
                <a:gd name="T9" fmla="*/ 0 h 52"/>
                <a:gd name="T10" fmla="*/ 0 w 2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E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Freeform 497"/>
            <p:cNvSpPr/>
            <p:nvPr/>
          </p:nvSpPr>
          <p:spPr bwMode="auto">
            <a:xfrm>
              <a:off x="6429376" y="3190876"/>
              <a:ext cx="411163" cy="222250"/>
            </a:xfrm>
            <a:custGeom>
              <a:avLst/>
              <a:gdLst>
                <a:gd name="T0" fmla="*/ 146 w 152"/>
                <a:gd name="T1" fmla="*/ 82 h 82"/>
                <a:gd name="T2" fmla="*/ 151 w 152"/>
                <a:gd name="T3" fmla="*/ 78 h 82"/>
                <a:gd name="T4" fmla="*/ 150 w 152"/>
                <a:gd name="T5" fmla="*/ 71 h 82"/>
                <a:gd name="T6" fmla="*/ 86 w 152"/>
                <a:gd name="T7" fmla="*/ 5 h 82"/>
                <a:gd name="T8" fmla="*/ 76 w 152"/>
                <a:gd name="T9" fmla="*/ 0 h 82"/>
                <a:gd name="T10" fmla="*/ 66 w 152"/>
                <a:gd name="T11" fmla="*/ 5 h 82"/>
                <a:gd name="T12" fmla="*/ 2 w 152"/>
                <a:gd name="T13" fmla="*/ 71 h 82"/>
                <a:gd name="T14" fmla="*/ 1 w 152"/>
                <a:gd name="T15" fmla="*/ 78 h 82"/>
                <a:gd name="T16" fmla="*/ 6 w 152"/>
                <a:gd name="T17" fmla="*/ 82 h 82"/>
                <a:gd name="T18" fmla="*/ 146 w 152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2">
                  <a:moveTo>
                    <a:pt x="146" y="82"/>
                  </a:moveTo>
                  <a:cubicBezTo>
                    <a:pt x="148" y="82"/>
                    <a:pt x="150" y="80"/>
                    <a:pt x="151" y="78"/>
                  </a:cubicBezTo>
                  <a:cubicBezTo>
                    <a:pt x="152" y="76"/>
                    <a:pt x="152" y="73"/>
                    <a:pt x="150" y="71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2"/>
                    <a:pt x="80" y="0"/>
                    <a:pt x="76" y="0"/>
                  </a:cubicBezTo>
                  <a:cubicBezTo>
                    <a:pt x="72" y="0"/>
                    <a:pt x="68" y="2"/>
                    <a:pt x="66" y="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80"/>
                    <a:pt x="4" y="82"/>
                    <a:pt x="6" y="82"/>
                  </a:cubicBezTo>
                  <a:lnTo>
                    <a:pt x="146" y="8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053627" y="3370399"/>
            <a:ext cx="450270" cy="451664"/>
            <a:chOff x="5702301" y="3187701"/>
            <a:chExt cx="512763" cy="514350"/>
          </a:xfrm>
        </p:grpSpPr>
        <p:sp>
          <p:nvSpPr>
            <p:cNvPr id="251" name="Freeform 498"/>
            <p:cNvSpPr/>
            <p:nvPr/>
          </p:nvSpPr>
          <p:spPr bwMode="auto">
            <a:xfrm>
              <a:off x="5702301" y="3187701"/>
              <a:ext cx="512763" cy="514350"/>
            </a:xfrm>
            <a:custGeom>
              <a:avLst/>
              <a:gdLst>
                <a:gd name="T0" fmla="*/ 77 w 190"/>
                <a:gd name="T1" fmla="*/ 185 h 190"/>
                <a:gd name="T2" fmla="*/ 58 w 190"/>
                <a:gd name="T3" fmla="*/ 185 h 190"/>
                <a:gd name="T4" fmla="*/ 5 w 190"/>
                <a:gd name="T5" fmla="*/ 132 h 190"/>
                <a:gd name="T6" fmla="*/ 5 w 190"/>
                <a:gd name="T7" fmla="*/ 113 h 190"/>
                <a:gd name="T8" fmla="*/ 113 w 190"/>
                <a:gd name="T9" fmla="*/ 5 h 190"/>
                <a:gd name="T10" fmla="*/ 132 w 190"/>
                <a:gd name="T11" fmla="*/ 5 h 190"/>
                <a:gd name="T12" fmla="*/ 185 w 190"/>
                <a:gd name="T13" fmla="*/ 58 h 190"/>
                <a:gd name="T14" fmla="*/ 185 w 190"/>
                <a:gd name="T15" fmla="*/ 77 h 190"/>
                <a:gd name="T16" fmla="*/ 77 w 190"/>
                <a:gd name="T17" fmla="*/ 1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77" y="185"/>
                  </a:moveTo>
                  <a:cubicBezTo>
                    <a:pt x="72" y="190"/>
                    <a:pt x="63" y="190"/>
                    <a:pt x="58" y="185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0" y="127"/>
                    <a:pt x="0" y="118"/>
                    <a:pt x="5" y="11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0"/>
                    <a:pt x="127" y="0"/>
                    <a:pt x="132" y="5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90" y="63"/>
                    <a:pt x="190" y="72"/>
                    <a:pt x="185" y="77"/>
                  </a:cubicBezTo>
                  <a:lnTo>
                    <a:pt x="77" y="18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2" name="Freeform 499"/>
            <p:cNvSpPr/>
            <p:nvPr/>
          </p:nvSpPr>
          <p:spPr bwMode="auto">
            <a:xfrm>
              <a:off x="6161088" y="3360738"/>
              <a:ext cx="22225" cy="22225"/>
            </a:xfrm>
            <a:custGeom>
              <a:avLst/>
              <a:gdLst>
                <a:gd name="T0" fmla="*/ 7 w 8"/>
                <a:gd name="T1" fmla="*/ 6 h 8"/>
                <a:gd name="T2" fmla="*/ 2 w 8"/>
                <a:gd name="T3" fmla="*/ 6 h 8"/>
                <a:gd name="T4" fmla="*/ 2 w 8"/>
                <a:gd name="T5" fmla="*/ 1 h 8"/>
                <a:gd name="T6" fmla="*/ 7 w 8"/>
                <a:gd name="T7" fmla="*/ 1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5" y="8"/>
                    <a:pt x="3" y="8"/>
                    <a:pt x="2" y="6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Freeform 500"/>
            <p:cNvSpPr/>
            <p:nvPr/>
          </p:nvSpPr>
          <p:spPr bwMode="auto">
            <a:xfrm>
              <a:off x="6021388" y="3221038"/>
              <a:ext cx="20638" cy="17463"/>
            </a:xfrm>
            <a:custGeom>
              <a:avLst/>
              <a:gdLst>
                <a:gd name="T0" fmla="*/ 6 w 8"/>
                <a:gd name="T1" fmla="*/ 6 h 7"/>
                <a:gd name="T2" fmla="*/ 2 w 8"/>
                <a:gd name="T3" fmla="*/ 6 h 7"/>
                <a:gd name="T4" fmla="*/ 2 w 8"/>
                <a:gd name="T5" fmla="*/ 1 h 7"/>
                <a:gd name="T6" fmla="*/ 6 w 8"/>
                <a:gd name="T7" fmla="*/ 1 h 7"/>
                <a:gd name="T8" fmla="*/ 6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6"/>
                  </a:moveTo>
                  <a:cubicBezTo>
                    <a:pt x="5" y="7"/>
                    <a:pt x="3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" y="2"/>
                    <a:pt x="8" y="5"/>
                    <a:pt x="6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4" name="Freeform 501"/>
            <p:cNvSpPr/>
            <p:nvPr/>
          </p:nvSpPr>
          <p:spPr bwMode="auto">
            <a:xfrm>
              <a:off x="5875338" y="3648076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3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5" name="Freeform 502"/>
            <p:cNvSpPr/>
            <p:nvPr/>
          </p:nvSpPr>
          <p:spPr bwMode="auto">
            <a:xfrm>
              <a:off x="5734051" y="3506788"/>
              <a:ext cx="19050" cy="22225"/>
            </a:xfrm>
            <a:custGeom>
              <a:avLst/>
              <a:gdLst>
                <a:gd name="T0" fmla="*/ 6 w 7"/>
                <a:gd name="T1" fmla="*/ 7 h 8"/>
                <a:gd name="T2" fmla="*/ 1 w 7"/>
                <a:gd name="T3" fmla="*/ 7 h 8"/>
                <a:gd name="T4" fmla="*/ 1 w 7"/>
                <a:gd name="T5" fmla="*/ 2 h 8"/>
                <a:gd name="T6" fmla="*/ 6 w 7"/>
                <a:gd name="T7" fmla="*/ 2 h 8"/>
                <a:gd name="T8" fmla="*/ 6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8"/>
                    <a:pt x="2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6" y="2"/>
                  </a:cubicBezTo>
                  <a:cubicBezTo>
                    <a:pt x="7" y="3"/>
                    <a:pt x="7" y="5"/>
                    <a:pt x="6" y="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6" name="Freeform 503"/>
            <p:cNvSpPr/>
            <p:nvPr/>
          </p:nvSpPr>
          <p:spPr bwMode="auto">
            <a:xfrm>
              <a:off x="6045201" y="3244851"/>
              <a:ext cx="115888" cy="115888"/>
            </a:xfrm>
            <a:custGeom>
              <a:avLst/>
              <a:gdLst>
                <a:gd name="T0" fmla="*/ 72 w 73"/>
                <a:gd name="T1" fmla="*/ 73 h 73"/>
                <a:gd name="T2" fmla="*/ 0 w 73"/>
                <a:gd name="T3" fmla="*/ 2 h 73"/>
                <a:gd name="T4" fmla="*/ 2 w 73"/>
                <a:gd name="T5" fmla="*/ 0 h 73"/>
                <a:gd name="T6" fmla="*/ 73 w 73"/>
                <a:gd name="T7" fmla="*/ 70 h 73"/>
                <a:gd name="T8" fmla="*/ 72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2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3" y="70"/>
                  </a:lnTo>
                  <a:lnTo>
                    <a:pt x="72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Freeform 504"/>
            <p:cNvSpPr/>
            <p:nvPr/>
          </p:nvSpPr>
          <p:spPr bwMode="auto">
            <a:xfrm>
              <a:off x="5845176" y="3349626"/>
              <a:ext cx="203200" cy="203200"/>
            </a:xfrm>
            <a:custGeom>
              <a:avLst/>
              <a:gdLst>
                <a:gd name="T0" fmla="*/ 67 w 75"/>
                <a:gd name="T1" fmla="*/ 67 h 75"/>
                <a:gd name="T2" fmla="*/ 37 w 75"/>
                <a:gd name="T3" fmla="*/ 67 h 75"/>
                <a:gd name="T4" fmla="*/ 9 w 75"/>
                <a:gd name="T5" fmla="*/ 38 h 75"/>
                <a:gd name="T6" fmla="*/ 9 w 75"/>
                <a:gd name="T7" fmla="*/ 8 h 75"/>
                <a:gd name="T8" fmla="*/ 9 w 75"/>
                <a:gd name="T9" fmla="*/ 8 h 75"/>
                <a:gd name="T10" fmla="*/ 39 w 75"/>
                <a:gd name="T11" fmla="*/ 8 h 75"/>
                <a:gd name="T12" fmla="*/ 67 w 75"/>
                <a:gd name="T13" fmla="*/ 37 h 75"/>
                <a:gd name="T14" fmla="*/ 67 w 75"/>
                <a:gd name="T15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75">
                  <a:moveTo>
                    <a:pt x="67" y="67"/>
                  </a:moveTo>
                  <a:cubicBezTo>
                    <a:pt x="59" y="75"/>
                    <a:pt x="45" y="75"/>
                    <a:pt x="37" y="6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0" y="30"/>
                    <a:pt x="0" y="1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5" y="45"/>
                    <a:pt x="75" y="58"/>
                    <a:pt x="67" y="67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8" name="Freeform 505"/>
            <p:cNvSpPr/>
            <p:nvPr/>
          </p:nvSpPr>
          <p:spPr bwMode="auto">
            <a:xfrm>
              <a:off x="5757863" y="3532188"/>
              <a:ext cx="114300" cy="115888"/>
            </a:xfrm>
            <a:custGeom>
              <a:avLst/>
              <a:gdLst>
                <a:gd name="T0" fmla="*/ 70 w 72"/>
                <a:gd name="T1" fmla="*/ 73 h 73"/>
                <a:gd name="T2" fmla="*/ 0 w 72"/>
                <a:gd name="T3" fmla="*/ 2 h 73"/>
                <a:gd name="T4" fmla="*/ 2 w 72"/>
                <a:gd name="T5" fmla="*/ 0 h 73"/>
                <a:gd name="T6" fmla="*/ 72 w 72"/>
                <a:gd name="T7" fmla="*/ 72 h 73"/>
                <a:gd name="T8" fmla="*/ 70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0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2" y="72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Freeform 506"/>
            <p:cNvSpPr/>
            <p:nvPr/>
          </p:nvSpPr>
          <p:spPr bwMode="auto">
            <a:xfrm>
              <a:off x="5872163" y="3375026"/>
              <a:ext cx="68263" cy="61913"/>
            </a:xfrm>
            <a:custGeom>
              <a:avLst/>
              <a:gdLst>
                <a:gd name="T0" fmla="*/ 24 w 25"/>
                <a:gd name="T1" fmla="*/ 7 h 23"/>
                <a:gd name="T2" fmla="*/ 25 w 25"/>
                <a:gd name="T3" fmla="*/ 12 h 23"/>
                <a:gd name="T4" fmla="*/ 20 w 25"/>
                <a:gd name="T5" fmla="*/ 12 h 23"/>
                <a:gd name="T6" fmla="*/ 18 w 25"/>
                <a:gd name="T7" fmla="*/ 7 h 23"/>
                <a:gd name="T8" fmla="*/ 15 w 25"/>
                <a:gd name="T9" fmla="*/ 5 h 23"/>
                <a:gd name="T10" fmla="*/ 13 w 25"/>
                <a:gd name="T11" fmla="*/ 7 h 23"/>
                <a:gd name="T12" fmla="*/ 15 w 25"/>
                <a:gd name="T13" fmla="*/ 11 h 23"/>
                <a:gd name="T14" fmla="*/ 17 w 25"/>
                <a:gd name="T15" fmla="*/ 16 h 23"/>
                <a:gd name="T16" fmla="*/ 15 w 25"/>
                <a:gd name="T17" fmla="*/ 21 h 23"/>
                <a:gd name="T18" fmla="*/ 10 w 25"/>
                <a:gd name="T19" fmla="*/ 23 h 23"/>
                <a:gd name="T20" fmla="*/ 4 w 25"/>
                <a:gd name="T21" fmla="*/ 20 h 23"/>
                <a:gd name="T22" fmla="*/ 1 w 25"/>
                <a:gd name="T23" fmla="*/ 16 h 23"/>
                <a:gd name="T24" fmla="*/ 0 w 25"/>
                <a:gd name="T25" fmla="*/ 11 h 23"/>
                <a:gd name="T26" fmla="*/ 5 w 25"/>
                <a:gd name="T27" fmla="*/ 11 h 23"/>
                <a:gd name="T28" fmla="*/ 7 w 25"/>
                <a:gd name="T29" fmla="*/ 16 h 23"/>
                <a:gd name="T30" fmla="*/ 10 w 25"/>
                <a:gd name="T31" fmla="*/ 18 h 23"/>
                <a:gd name="T32" fmla="*/ 12 w 25"/>
                <a:gd name="T33" fmla="*/ 16 h 23"/>
                <a:gd name="T34" fmla="*/ 11 w 25"/>
                <a:gd name="T35" fmla="*/ 12 h 23"/>
                <a:gd name="T36" fmla="*/ 8 w 25"/>
                <a:gd name="T37" fmla="*/ 8 h 23"/>
                <a:gd name="T38" fmla="*/ 10 w 25"/>
                <a:gd name="T39" fmla="*/ 2 h 23"/>
                <a:gd name="T40" fmla="*/ 16 w 25"/>
                <a:gd name="T41" fmla="*/ 1 h 23"/>
                <a:gd name="T42" fmla="*/ 21 w 25"/>
                <a:gd name="T43" fmla="*/ 3 h 23"/>
                <a:gd name="T44" fmla="*/ 24 w 25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23">
                  <a:moveTo>
                    <a:pt x="24" y="7"/>
                  </a:moveTo>
                  <a:cubicBezTo>
                    <a:pt x="24" y="9"/>
                    <a:pt x="25" y="10"/>
                    <a:pt x="25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0"/>
                    <a:pt x="20" y="8"/>
                    <a:pt x="18" y="7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3" y="8"/>
                    <a:pt x="14" y="9"/>
                    <a:pt x="15" y="11"/>
                  </a:cubicBezTo>
                  <a:cubicBezTo>
                    <a:pt x="16" y="12"/>
                    <a:pt x="17" y="14"/>
                    <a:pt x="17" y="16"/>
                  </a:cubicBezTo>
                  <a:cubicBezTo>
                    <a:pt x="18" y="18"/>
                    <a:pt x="17" y="20"/>
                    <a:pt x="15" y="21"/>
                  </a:cubicBezTo>
                  <a:cubicBezTo>
                    <a:pt x="14" y="23"/>
                    <a:pt x="12" y="23"/>
                    <a:pt x="10" y="23"/>
                  </a:cubicBezTo>
                  <a:cubicBezTo>
                    <a:pt x="8" y="23"/>
                    <a:pt x="6" y="22"/>
                    <a:pt x="4" y="20"/>
                  </a:cubicBezTo>
                  <a:cubicBezTo>
                    <a:pt x="3" y="19"/>
                    <a:pt x="2" y="17"/>
                    <a:pt x="1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3"/>
                    <a:pt x="5" y="15"/>
                    <a:pt x="7" y="16"/>
                  </a:cubicBezTo>
                  <a:cubicBezTo>
                    <a:pt x="8" y="18"/>
                    <a:pt x="9" y="19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1"/>
                    <a:pt x="9" y="9"/>
                    <a:pt x="8" y="8"/>
                  </a:cubicBezTo>
                  <a:cubicBezTo>
                    <a:pt x="8" y="6"/>
                    <a:pt x="8" y="4"/>
                    <a:pt x="10" y="2"/>
                  </a:cubicBezTo>
                  <a:cubicBezTo>
                    <a:pt x="12" y="1"/>
                    <a:pt x="13" y="0"/>
                    <a:pt x="16" y="1"/>
                  </a:cubicBezTo>
                  <a:cubicBezTo>
                    <a:pt x="18" y="1"/>
                    <a:pt x="19" y="2"/>
                    <a:pt x="21" y="3"/>
                  </a:cubicBezTo>
                  <a:cubicBezTo>
                    <a:pt x="22" y="5"/>
                    <a:pt x="23" y="6"/>
                    <a:pt x="24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Freeform 507"/>
            <p:cNvSpPr/>
            <p:nvPr/>
          </p:nvSpPr>
          <p:spPr bwMode="auto">
            <a:xfrm>
              <a:off x="5913438" y="3414713"/>
              <a:ext cx="63500" cy="63500"/>
            </a:xfrm>
            <a:custGeom>
              <a:avLst/>
              <a:gdLst>
                <a:gd name="T0" fmla="*/ 23 w 24"/>
                <a:gd name="T1" fmla="*/ 7 h 23"/>
                <a:gd name="T2" fmla="*/ 24 w 24"/>
                <a:gd name="T3" fmla="*/ 11 h 23"/>
                <a:gd name="T4" fmla="*/ 20 w 24"/>
                <a:gd name="T5" fmla="*/ 11 h 23"/>
                <a:gd name="T6" fmla="*/ 18 w 24"/>
                <a:gd name="T7" fmla="*/ 7 h 23"/>
                <a:gd name="T8" fmla="*/ 14 w 24"/>
                <a:gd name="T9" fmla="*/ 5 h 23"/>
                <a:gd name="T10" fmla="*/ 13 w 24"/>
                <a:gd name="T11" fmla="*/ 7 h 23"/>
                <a:gd name="T12" fmla="*/ 14 w 24"/>
                <a:gd name="T13" fmla="*/ 10 h 23"/>
                <a:gd name="T14" fmla="*/ 17 w 24"/>
                <a:gd name="T15" fmla="*/ 16 h 23"/>
                <a:gd name="T16" fmla="*/ 15 w 24"/>
                <a:gd name="T17" fmla="*/ 21 h 23"/>
                <a:gd name="T18" fmla="*/ 10 w 24"/>
                <a:gd name="T19" fmla="*/ 23 h 23"/>
                <a:gd name="T20" fmla="*/ 4 w 24"/>
                <a:gd name="T21" fmla="*/ 20 h 23"/>
                <a:gd name="T22" fmla="*/ 1 w 24"/>
                <a:gd name="T23" fmla="*/ 15 h 23"/>
                <a:gd name="T24" fmla="*/ 0 w 24"/>
                <a:gd name="T25" fmla="*/ 11 h 23"/>
                <a:gd name="T26" fmla="*/ 4 w 24"/>
                <a:gd name="T27" fmla="*/ 11 h 23"/>
                <a:gd name="T28" fmla="*/ 6 w 24"/>
                <a:gd name="T29" fmla="*/ 16 h 23"/>
                <a:gd name="T30" fmla="*/ 10 w 24"/>
                <a:gd name="T31" fmla="*/ 18 h 23"/>
                <a:gd name="T32" fmla="*/ 12 w 24"/>
                <a:gd name="T33" fmla="*/ 16 h 23"/>
                <a:gd name="T34" fmla="*/ 10 w 24"/>
                <a:gd name="T35" fmla="*/ 12 h 23"/>
                <a:gd name="T36" fmla="*/ 8 w 24"/>
                <a:gd name="T37" fmla="*/ 7 h 23"/>
                <a:gd name="T38" fmla="*/ 10 w 24"/>
                <a:gd name="T39" fmla="*/ 2 h 23"/>
                <a:gd name="T40" fmla="*/ 15 w 24"/>
                <a:gd name="T41" fmla="*/ 0 h 23"/>
                <a:gd name="T42" fmla="*/ 20 w 24"/>
                <a:gd name="T43" fmla="*/ 3 h 23"/>
                <a:gd name="T44" fmla="*/ 23 w 24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3">
                  <a:moveTo>
                    <a:pt x="23" y="7"/>
                  </a:moveTo>
                  <a:cubicBezTo>
                    <a:pt x="24" y="8"/>
                    <a:pt x="24" y="10"/>
                    <a:pt x="24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9" y="8"/>
                    <a:pt x="18" y="7"/>
                  </a:cubicBezTo>
                  <a:cubicBezTo>
                    <a:pt x="17" y="5"/>
                    <a:pt x="15" y="5"/>
                    <a:pt x="14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3" y="8"/>
                    <a:pt x="13" y="9"/>
                    <a:pt x="14" y="10"/>
                  </a:cubicBezTo>
                  <a:cubicBezTo>
                    <a:pt x="16" y="12"/>
                    <a:pt x="16" y="14"/>
                    <a:pt x="17" y="16"/>
                  </a:cubicBezTo>
                  <a:cubicBezTo>
                    <a:pt x="17" y="17"/>
                    <a:pt x="17" y="19"/>
                    <a:pt x="15" y="21"/>
                  </a:cubicBezTo>
                  <a:cubicBezTo>
                    <a:pt x="14" y="22"/>
                    <a:pt x="12" y="23"/>
                    <a:pt x="10" y="23"/>
                  </a:cubicBezTo>
                  <a:cubicBezTo>
                    <a:pt x="7" y="22"/>
                    <a:pt x="5" y="21"/>
                    <a:pt x="4" y="20"/>
                  </a:cubicBezTo>
                  <a:cubicBezTo>
                    <a:pt x="2" y="18"/>
                    <a:pt x="1" y="17"/>
                    <a:pt x="1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4"/>
                    <a:pt x="6" y="16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4"/>
                    <a:pt x="10" y="12"/>
                  </a:cubicBezTo>
                  <a:cubicBezTo>
                    <a:pt x="9" y="11"/>
                    <a:pt x="8" y="9"/>
                    <a:pt x="8" y="7"/>
                  </a:cubicBezTo>
                  <a:cubicBezTo>
                    <a:pt x="8" y="5"/>
                    <a:pt x="8" y="4"/>
                    <a:pt x="10" y="2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7" y="1"/>
                    <a:pt x="19" y="2"/>
                    <a:pt x="20" y="3"/>
                  </a:cubicBezTo>
                  <a:cubicBezTo>
                    <a:pt x="22" y="5"/>
                    <a:pt x="23" y="6"/>
                    <a:pt x="23" y="7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Freeform 508"/>
            <p:cNvSpPr>
              <a:spLocks noEditPoints="1"/>
            </p:cNvSpPr>
            <p:nvPr/>
          </p:nvSpPr>
          <p:spPr bwMode="auto">
            <a:xfrm>
              <a:off x="5948363" y="3448051"/>
              <a:ext cx="74613" cy="77788"/>
            </a:xfrm>
            <a:custGeom>
              <a:avLst/>
              <a:gdLst>
                <a:gd name="T0" fmla="*/ 0 w 28"/>
                <a:gd name="T1" fmla="*/ 17 h 29"/>
                <a:gd name="T2" fmla="*/ 17 w 28"/>
                <a:gd name="T3" fmla="*/ 0 h 29"/>
                <a:gd name="T4" fmla="*/ 23 w 28"/>
                <a:gd name="T5" fmla="*/ 7 h 29"/>
                <a:gd name="T6" fmla="*/ 23 w 28"/>
                <a:gd name="T7" fmla="*/ 23 h 29"/>
                <a:gd name="T8" fmla="*/ 6 w 28"/>
                <a:gd name="T9" fmla="*/ 23 h 29"/>
                <a:gd name="T10" fmla="*/ 0 w 28"/>
                <a:gd name="T11" fmla="*/ 17 h 29"/>
                <a:gd name="T12" fmla="*/ 10 w 28"/>
                <a:gd name="T13" fmla="*/ 20 h 29"/>
                <a:gd name="T14" fmla="*/ 19 w 28"/>
                <a:gd name="T15" fmla="*/ 19 h 29"/>
                <a:gd name="T16" fmla="*/ 20 w 28"/>
                <a:gd name="T17" fmla="*/ 10 h 29"/>
                <a:gd name="T18" fmla="*/ 17 w 28"/>
                <a:gd name="T19" fmla="*/ 7 h 29"/>
                <a:gd name="T20" fmla="*/ 7 w 28"/>
                <a:gd name="T21" fmla="*/ 17 h 29"/>
                <a:gd name="T22" fmla="*/ 10 w 28"/>
                <a:gd name="T23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9">
                  <a:moveTo>
                    <a:pt x="0" y="17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8" y="12"/>
                    <a:pt x="28" y="17"/>
                    <a:pt x="23" y="23"/>
                  </a:cubicBezTo>
                  <a:cubicBezTo>
                    <a:pt x="17" y="28"/>
                    <a:pt x="12" y="29"/>
                    <a:pt x="6" y="23"/>
                  </a:cubicBezTo>
                  <a:lnTo>
                    <a:pt x="0" y="17"/>
                  </a:lnTo>
                  <a:close/>
                  <a:moveTo>
                    <a:pt x="10" y="20"/>
                  </a:moveTo>
                  <a:cubicBezTo>
                    <a:pt x="13" y="23"/>
                    <a:pt x="16" y="23"/>
                    <a:pt x="19" y="19"/>
                  </a:cubicBezTo>
                  <a:cubicBezTo>
                    <a:pt x="23" y="16"/>
                    <a:pt x="23" y="13"/>
                    <a:pt x="20" y="1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1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266512" y="3350883"/>
            <a:ext cx="441905" cy="473968"/>
            <a:chOff x="5032376" y="3165476"/>
            <a:chExt cx="503237" cy="539750"/>
          </a:xfrm>
        </p:grpSpPr>
        <p:sp>
          <p:nvSpPr>
            <p:cNvPr id="244" name="Freeform 509"/>
            <p:cNvSpPr>
              <a:spLocks noEditPoints="1"/>
            </p:cNvSpPr>
            <p:nvPr/>
          </p:nvSpPr>
          <p:spPr bwMode="auto">
            <a:xfrm>
              <a:off x="5032376" y="3394076"/>
              <a:ext cx="309563" cy="311150"/>
            </a:xfrm>
            <a:custGeom>
              <a:avLst/>
              <a:gdLst>
                <a:gd name="T0" fmla="*/ 109 w 114"/>
                <a:gd name="T1" fmla="*/ 15 h 115"/>
                <a:gd name="T2" fmla="*/ 100 w 114"/>
                <a:gd name="T3" fmla="*/ 6 h 115"/>
                <a:gd name="T4" fmla="*/ 77 w 114"/>
                <a:gd name="T5" fmla="*/ 8 h 115"/>
                <a:gd name="T6" fmla="*/ 8 w 114"/>
                <a:gd name="T7" fmla="*/ 78 h 115"/>
                <a:gd name="T8" fmla="*/ 6 w 114"/>
                <a:gd name="T9" fmla="*/ 100 h 115"/>
                <a:gd name="T10" fmla="*/ 14 w 114"/>
                <a:gd name="T11" fmla="*/ 109 h 115"/>
                <a:gd name="T12" fmla="*/ 37 w 114"/>
                <a:gd name="T13" fmla="*/ 107 h 115"/>
                <a:gd name="T14" fmla="*/ 106 w 114"/>
                <a:gd name="T15" fmla="*/ 37 h 115"/>
                <a:gd name="T16" fmla="*/ 109 w 114"/>
                <a:gd name="T17" fmla="*/ 15 h 115"/>
                <a:gd name="T18" fmla="*/ 17 w 114"/>
                <a:gd name="T19" fmla="*/ 97 h 115"/>
                <a:gd name="T20" fmla="*/ 17 w 114"/>
                <a:gd name="T21" fmla="*/ 85 h 115"/>
                <a:gd name="T22" fmla="*/ 30 w 114"/>
                <a:gd name="T23" fmla="*/ 85 h 115"/>
                <a:gd name="T24" fmla="*/ 30 w 114"/>
                <a:gd name="T25" fmla="*/ 97 h 115"/>
                <a:gd name="T26" fmla="*/ 17 w 114"/>
                <a:gd name="T27" fmla="*/ 9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5">
                  <a:moveTo>
                    <a:pt x="109" y="15"/>
                  </a:moveTo>
                  <a:cubicBezTo>
                    <a:pt x="100" y="6"/>
                    <a:pt x="100" y="6"/>
                    <a:pt x="100" y="6"/>
                  </a:cubicBezTo>
                  <a:cubicBezTo>
                    <a:pt x="94" y="0"/>
                    <a:pt x="84" y="1"/>
                    <a:pt x="77" y="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" y="85"/>
                    <a:pt x="0" y="95"/>
                    <a:pt x="6" y="100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0" y="115"/>
                    <a:pt x="30" y="114"/>
                    <a:pt x="37" y="10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3" y="30"/>
                    <a:pt x="114" y="20"/>
                    <a:pt x="109" y="15"/>
                  </a:cubicBezTo>
                  <a:close/>
                  <a:moveTo>
                    <a:pt x="17" y="97"/>
                  </a:moveTo>
                  <a:cubicBezTo>
                    <a:pt x="14" y="94"/>
                    <a:pt x="14" y="88"/>
                    <a:pt x="17" y="85"/>
                  </a:cubicBezTo>
                  <a:cubicBezTo>
                    <a:pt x="21" y="81"/>
                    <a:pt x="26" y="81"/>
                    <a:pt x="30" y="85"/>
                  </a:cubicBezTo>
                  <a:cubicBezTo>
                    <a:pt x="33" y="88"/>
                    <a:pt x="33" y="94"/>
                    <a:pt x="30" y="97"/>
                  </a:cubicBezTo>
                  <a:cubicBezTo>
                    <a:pt x="26" y="101"/>
                    <a:pt x="21" y="101"/>
                    <a:pt x="17" y="97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510"/>
            <p:cNvSpPr/>
            <p:nvPr/>
          </p:nvSpPr>
          <p:spPr bwMode="auto">
            <a:xfrm>
              <a:off x="5389563" y="3314701"/>
              <a:ext cx="146050" cy="176213"/>
            </a:xfrm>
            <a:custGeom>
              <a:avLst/>
              <a:gdLst>
                <a:gd name="T0" fmla="*/ 39 w 54"/>
                <a:gd name="T1" fmla="*/ 53 h 65"/>
                <a:gd name="T2" fmla="*/ 39 w 54"/>
                <a:gd name="T3" fmla="*/ 0 h 65"/>
                <a:gd name="T4" fmla="*/ 13 w 54"/>
                <a:gd name="T5" fmla="*/ 26 h 65"/>
                <a:gd name="T6" fmla="*/ 0 w 54"/>
                <a:gd name="T7" fmla="*/ 39 h 65"/>
                <a:gd name="T8" fmla="*/ 26 w 54"/>
                <a:gd name="T9" fmla="*/ 65 h 65"/>
                <a:gd name="T10" fmla="*/ 39 w 54"/>
                <a:gd name="T1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39" y="53"/>
                  </a:moveTo>
                  <a:cubicBezTo>
                    <a:pt x="53" y="38"/>
                    <a:pt x="54" y="15"/>
                    <a:pt x="39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65"/>
                    <a:pt x="26" y="65"/>
                    <a:pt x="26" y="65"/>
                  </a:cubicBezTo>
                  <a:lnTo>
                    <a:pt x="39" y="5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511"/>
            <p:cNvSpPr/>
            <p:nvPr/>
          </p:nvSpPr>
          <p:spPr bwMode="auto">
            <a:xfrm>
              <a:off x="5197476" y="3165476"/>
              <a:ext cx="298450" cy="374650"/>
            </a:xfrm>
            <a:custGeom>
              <a:avLst/>
              <a:gdLst>
                <a:gd name="T0" fmla="*/ 110 w 110"/>
                <a:gd name="T1" fmla="*/ 110 h 138"/>
                <a:gd name="T2" fmla="*/ 27 w 110"/>
                <a:gd name="T3" fmla="*/ 111 h 138"/>
                <a:gd name="T4" fmla="*/ 23 w 110"/>
                <a:gd name="T5" fmla="*/ 31 h 138"/>
                <a:gd name="T6" fmla="*/ 98 w 110"/>
                <a:gd name="T7" fmla="*/ 23 h 138"/>
                <a:gd name="T8" fmla="*/ 60 w 110"/>
                <a:gd name="T9" fmla="*/ 60 h 138"/>
                <a:gd name="T10" fmla="*/ 110 w 110"/>
                <a:gd name="T11" fmla="*/ 11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8">
                  <a:moveTo>
                    <a:pt x="110" y="110"/>
                  </a:moveTo>
                  <a:cubicBezTo>
                    <a:pt x="83" y="138"/>
                    <a:pt x="49" y="134"/>
                    <a:pt x="27" y="111"/>
                  </a:cubicBezTo>
                  <a:cubicBezTo>
                    <a:pt x="4" y="88"/>
                    <a:pt x="0" y="54"/>
                    <a:pt x="23" y="31"/>
                  </a:cubicBezTo>
                  <a:cubicBezTo>
                    <a:pt x="46" y="8"/>
                    <a:pt x="75" y="0"/>
                    <a:pt x="98" y="23"/>
                  </a:cubicBezTo>
                  <a:cubicBezTo>
                    <a:pt x="60" y="60"/>
                    <a:pt x="60" y="60"/>
                    <a:pt x="60" y="60"/>
                  </a:cubicBezTo>
                  <a:lnTo>
                    <a:pt x="110" y="1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Freeform 512"/>
            <p:cNvSpPr/>
            <p:nvPr/>
          </p:nvSpPr>
          <p:spPr bwMode="auto">
            <a:xfrm>
              <a:off x="5113338" y="3452813"/>
              <a:ext cx="171450" cy="168275"/>
            </a:xfrm>
            <a:custGeom>
              <a:avLst/>
              <a:gdLst>
                <a:gd name="T0" fmla="*/ 21 w 63"/>
                <a:gd name="T1" fmla="*/ 58 h 62"/>
                <a:gd name="T2" fmla="*/ 8 w 63"/>
                <a:gd name="T3" fmla="*/ 59 h 62"/>
                <a:gd name="T4" fmla="*/ 3 w 63"/>
                <a:gd name="T5" fmla="*/ 55 h 62"/>
                <a:gd name="T6" fmla="*/ 5 w 63"/>
                <a:gd name="T7" fmla="*/ 42 h 62"/>
                <a:gd name="T8" fmla="*/ 43 w 63"/>
                <a:gd name="T9" fmla="*/ 4 h 62"/>
                <a:gd name="T10" fmla="*/ 55 w 63"/>
                <a:gd name="T11" fmla="*/ 3 h 62"/>
                <a:gd name="T12" fmla="*/ 60 w 63"/>
                <a:gd name="T13" fmla="*/ 7 h 62"/>
                <a:gd name="T14" fmla="*/ 59 w 63"/>
                <a:gd name="T15" fmla="*/ 20 h 62"/>
                <a:gd name="T16" fmla="*/ 21 w 63"/>
                <a:gd name="T17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21" y="58"/>
                  </a:moveTo>
                  <a:cubicBezTo>
                    <a:pt x="17" y="62"/>
                    <a:pt x="11" y="62"/>
                    <a:pt x="8" y="59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1"/>
                    <a:pt x="1" y="46"/>
                    <a:pt x="5" y="42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0"/>
                    <a:pt x="52" y="0"/>
                    <a:pt x="55" y="3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3" y="10"/>
                    <a:pt x="62" y="16"/>
                    <a:pt x="59" y="20"/>
                  </a:cubicBezTo>
                  <a:lnTo>
                    <a:pt x="21" y="58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8" name="Freeform 513"/>
            <p:cNvSpPr/>
            <p:nvPr/>
          </p:nvSpPr>
          <p:spPr bwMode="auto">
            <a:xfrm>
              <a:off x="5260976" y="3379788"/>
              <a:ext cx="93663" cy="98425"/>
            </a:xfrm>
            <a:custGeom>
              <a:avLst/>
              <a:gdLst>
                <a:gd name="T0" fmla="*/ 27 w 35"/>
                <a:gd name="T1" fmla="*/ 34 h 36"/>
                <a:gd name="T2" fmla="*/ 21 w 35"/>
                <a:gd name="T3" fmla="*/ 34 h 36"/>
                <a:gd name="T4" fmla="*/ 2 w 35"/>
                <a:gd name="T5" fmla="*/ 15 h 36"/>
                <a:gd name="T6" fmla="*/ 2 w 35"/>
                <a:gd name="T7" fmla="*/ 8 h 36"/>
                <a:gd name="T8" fmla="*/ 8 w 35"/>
                <a:gd name="T9" fmla="*/ 2 h 36"/>
                <a:gd name="T10" fmla="*/ 14 w 35"/>
                <a:gd name="T11" fmla="*/ 2 h 36"/>
                <a:gd name="T12" fmla="*/ 33 w 35"/>
                <a:gd name="T13" fmla="*/ 21 h 36"/>
                <a:gd name="T14" fmla="*/ 33 w 35"/>
                <a:gd name="T15" fmla="*/ 28 h 36"/>
                <a:gd name="T16" fmla="*/ 27 w 35"/>
                <a:gd name="T17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6">
                  <a:moveTo>
                    <a:pt x="27" y="34"/>
                  </a:moveTo>
                  <a:cubicBezTo>
                    <a:pt x="25" y="36"/>
                    <a:pt x="22" y="36"/>
                    <a:pt x="21" y="3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3"/>
                    <a:pt x="0" y="10"/>
                    <a:pt x="2" y="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0"/>
                    <a:pt x="13" y="0"/>
                    <a:pt x="14" y="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3"/>
                    <a:pt x="35" y="26"/>
                    <a:pt x="33" y="28"/>
                  </a:cubicBezTo>
                  <a:lnTo>
                    <a:pt x="27" y="34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Freeform 514"/>
            <p:cNvSpPr/>
            <p:nvPr/>
          </p:nvSpPr>
          <p:spPr bwMode="auto">
            <a:xfrm>
              <a:off x="5270501" y="3390901"/>
              <a:ext cx="46038" cy="46038"/>
            </a:xfrm>
            <a:custGeom>
              <a:avLst/>
              <a:gdLst>
                <a:gd name="T0" fmla="*/ 21 w 29"/>
                <a:gd name="T1" fmla="*/ 0 h 29"/>
                <a:gd name="T2" fmla="*/ 0 w 29"/>
                <a:gd name="T3" fmla="*/ 22 h 29"/>
                <a:gd name="T4" fmla="*/ 7 w 29"/>
                <a:gd name="T5" fmla="*/ 29 h 29"/>
                <a:gd name="T6" fmla="*/ 29 w 29"/>
                <a:gd name="T7" fmla="*/ 9 h 29"/>
                <a:gd name="T8" fmla="*/ 21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1" y="0"/>
                  </a:moveTo>
                  <a:lnTo>
                    <a:pt x="0" y="22"/>
                  </a:lnTo>
                  <a:lnTo>
                    <a:pt x="7" y="29"/>
                  </a:lnTo>
                  <a:lnTo>
                    <a:pt x="29" y="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Freeform 515"/>
            <p:cNvSpPr/>
            <p:nvPr/>
          </p:nvSpPr>
          <p:spPr bwMode="auto">
            <a:xfrm>
              <a:off x="5297488" y="3421063"/>
              <a:ext cx="46038" cy="46038"/>
            </a:xfrm>
            <a:custGeom>
              <a:avLst/>
              <a:gdLst>
                <a:gd name="T0" fmla="*/ 23 w 29"/>
                <a:gd name="T1" fmla="*/ 0 h 29"/>
                <a:gd name="T2" fmla="*/ 0 w 29"/>
                <a:gd name="T3" fmla="*/ 20 h 29"/>
                <a:gd name="T4" fmla="*/ 9 w 29"/>
                <a:gd name="T5" fmla="*/ 29 h 29"/>
                <a:gd name="T6" fmla="*/ 29 w 29"/>
                <a:gd name="T7" fmla="*/ 7 h 29"/>
                <a:gd name="T8" fmla="*/ 23 w 2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3" y="0"/>
                  </a:moveTo>
                  <a:lnTo>
                    <a:pt x="0" y="20"/>
                  </a:lnTo>
                  <a:lnTo>
                    <a:pt x="9" y="29"/>
                  </a:lnTo>
                  <a:lnTo>
                    <a:pt x="29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75214" y="3406644"/>
            <a:ext cx="446088" cy="380569"/>
            <a:chOff x="4351338" y="3228976"/>
            <a:chExt cx="508000" cy="433388"/>
          </a:xfrm>
        </p:grpSpPr>
        <p:sp>
          <p:nvSpPr>
            <p:cNvPr id="230" name="Freeform 516"/>
            <p:cNvSpPr/>
            <p:nvPr/>
          </p:nvSpPr>
          <p:spPr bwMode="auto">
            <a:xfrm>
              <a:off x="4351338" y="3228976"/>
              <a:ext cx="508000" cy="433388"/>
            </a:xfrm>
            <a:custGeom>
              <a:avLst/>
              <a:gdLst>
                <a:gd name="T0" fmla="*/ 188 w 188"/>
                <a:gd name="T1" fmla="*/ 149 h 160"/>
                <a:gd name="T2" fmla="*/ 176 w 188"/>
                <a:gd name="T3" fmla="*/ 160 h 160"/>
                <a:gd name="T4" fmla="*/ 12 w 188"/>
                <a:gd name="T5" fmla="*/ 160 h 160"/>
                <a:gd name="T6" fmla="*/ 0 w 188"/>
                <a:gd name="T7" fmla="*/ 149 h 160"/>
                <a:gd name="T8" fmla="*/ 0 w 188"/>
                <a:gd name="T9" fmla="*/ 11 h 160"/>
                <a:gd name="T10" fmla="*/ 12 w 188"/>
                <a:gd name="T11" fmla="*/ 0 h 160"/>
                <a:gd name="T12" fmla="*/ 176 w 188"/>
                <a:gd name="T13" fmla="*/ 0 h 160"/>
                <a:gd name="T14" fmla="*/ 188 w 188"/>
                <a:gd name="T15" fmla="*/ 11 h 160"/>
                <a:gd name="T16" fmla="*/ 188 w 188"/>
                <a:gd name="T17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188" y="149"/>
                  </a:moveTo>
                  <a:cubicBezTo>
                    <a:pt x="188" y="155"/>
                    <a:pt x="183" y="160"/>
                    <a:pt x="176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3" y="0"/>
                    <a:pt x="188" y="5"/>
                    <a:pt x="188" y="11"/>
                  </a:cubicBezTo>
                  <a:lnTo>
                    <a:pt x="188" y="14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Freeform 517"/>
            <p:cNvSpPr/>
            <p:nvPr/>
          </p:nvSpPr>
          <p:spPr bwMode="auto">
            <a:xfrm>
              <a:off x="4351338" y="3313113"/>
              <a:ext cx="508000" cy="349250"/>
            </a:xfrm>
            <a:custGeom>
              <a:avLst/>
              <a:gdLst>
                <a:gd name="T0" fmla="*/ 0 w 188"/>
                <a:gd name="T1" fmla="*/ 0 h 129"/>
                <a:gd name="T2" fmla="*/ 0 w 188"/>
                <a:gd name="T3" fmla="*/ 118 h 129"/>
                <a:gd name="T4" fmla="*/ 12 w 188"/>
                <a:gd name="T5" fmla="*/ 129 h 129"/>
                <a:gd name="T6" fmla="*/ 176 w 188"/>
                <a:gd name="T7" fmla="*/ 129 h 129"/>
                <a:gd name="T8" fmla="*/ 188 w 188"/>
                <a:gd name="T9" fmla="*/ 118 h 129"/>
                <a:gd name="T10" fmla="*/ 188 w 188"/>
                <a:gd name="T11" fmla="*/ 0 h 129"/>
                <a:gd name="T12" fmla="*/ 0 w 188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9">
                  <a:moveTo>
                    <a:pt x="0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5" y="129"/>
                    <a:pt x="12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83" y="129"/>
                    <a:pt x="188" y="124"/>
                    <a:pt x="188" y="118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Oval 518"/>
            <p:cNvSpPr>
              <a:spLocks noChangeArrowheads="1"/>
            </p:cNvSpPr>
            <p:nvPr/>
          </p:nvSpPr>
          <p:spPr bwMode="auto">
            <a:xfrm>
              <a:off x="4475163" y="3352801"/>
              <a:ext cx="268288" cy="268288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519"/>
            <p:cNvSpPr/>
            <p:nvPr/>
          </p:nvSpPr>
          <p:spPr bwMode="auto">
            <a:xfrm>
              <a:off x="4608513" y="3352801"/>
              <a:ext cx="134938" cy="157163"/>
            </a:xfrm>
            <a:custGeom>
              <a:avLst/>
              <a:gdLst>
                <a:gd name="T0" fmla="*/ 49 w 50"/>
                <a:gd name="T1" fmla="*/ 58 h 58"/>
                <a:gd name="T2" fmla="*/ 50 w 50"/>
                <a:gd name="T3" fmla="*/ 49 h 58"/>
                <a:gd name="T4" fmla="*/ 0 w 50"/>
                <a:gd name="T5" fmla="*/ 0 h 58"/>
                <a:gd name="T6" fmla="*/ 0 w 50"/>
                <a:gd name="T7" fmla="*/ 49 h 58"/>
                <a:gd name="T8" fmla="*/ 49 w 50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8">
                  <a:moveTo>
                    <a:pt x="49" y="58"/>
                  </a:moveTo>
                  <a:cubicBezTo>
                    <a:pt x="50" y="55"/>
                    <a:pt x="50" y="52"/>
                    <a:pt x="50" y="49"/>
                  </a:cubicBezTo>
                  <a:cubicBezTo>
                    <a:pt x="50" y="22"/>
                    <a:pt x="28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49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520"/>
            <p:cNvSpPr/>
            <p:nvPr/>
          </p:nvSpPr>
          <p:spPr bwMode="auto">
            <a:xfrm>
              <a:off x="4608513" y="3352801"/>
              <a:ext cx="100013" cy="133350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49 h 49"/>
                <a:gd name="T4" fmla="*/ 37 w 37"/>
                <a:gd name="T5" fmla="*/ 16 h 49"/>
                <a:gd name="T6" fmla="*/ 0 w 3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9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8" y="6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521"/>
            <p:cNvSpPr>
              <a:spLocks noChangeArrowheads="1"/>
            </p:cNvSpPr>
            <p:nvPr/>
          </p:nvSpPr>
          <p:spPr bwMode="auto">
            <a:xfrm>
              <a:off x="4391026" y="3352801"/>
              <a:ext cx="84138" cy="1428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522"/>
            <p:cNvSpPr>
              <a:spLocks noChangeArrowheads="1"/>
            </p:cNvSpPr>
            <p:nvPr/>
          </p:nvSpPr>
          <p:spPr bwMode="auto">
            <a:xfrm>
              <a:off x="4765676" y="3359151"/>
              <a:ext cx="73025" cy="127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523"/>
            <p:cNvSpPr>
              <a:spLocks noChangeArrowheads="1"/>
            </p:cNvSpPr>
            <p:nvPr/>
          </p:nvSpPr>
          <p:spPr bwMode="auto">
            <a:xfrm>
              <a:off x="4386263" y="3597276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524"/>
            <p:cNvSpPr>
              <a:spLocks noChangeArrowheads="1"/>
            </p:cNvSpPr>
            <p:nvPr/>
          </p:nvSpPr>
          <p:spPr bwMode="auto">
            <a:xfrm>
              <a:off x="4386263" y="3613151"/>
              <a:ext cx="73025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525"/>
            <p:cNvSpPr>
              <a:spLocks noChangeArrowheads="1"/>
            </p:cNvSpPr>
            <p:nvPr/>
          </p:nvSpPr>
          <p:spPr bwMode="auto">
            <a:xfrm>
              <a:off x="4727576" y="3609976"/>
              <a:ext cx="96838" cy="11113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526"/>
            <p:cNvSpPr/>
            <p:nvPr/>
          </p:nvSpPr>
          <p:spPr bwMode="auto">
            <a:xfrm>
              <a:off x="4721226" y="3552826"/>
              <a:ext cx="68263" cy="65088"/>
            </a:xfrm>
            <a:custGeom>
              <a:avLst/>
              <a:gdLst>
                <a:gd name="T0" fmla="*/ 39 w 43"/>
                <a:gd name="T1" fmla="*/ 41 h 41"/>
                <a:gd name="T2" fmla="*/ 0 w 43"/>
                <a:gd name="T3" fmla="*/ 2 h 41"/>
                <a:gd name="T4" fmla="*/ 4 w 43"/>
                <a:gd name="T5" fmla="*/ 0 h 41"/>
                <a:gd name="T6" fmla="*/ 43 w 43"/>
                <a:gd name="T7" fmla="*/ 40 h 41"/>
                <a:gd name="T8" fmla="*/ 39 w 43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39" y="4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3" y="40"/>
                  </a:lnTo>
                  <a:lnTo>
                    <a:pt x="39" y="4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527"/>
            <p:cNvSpPr/>
            <p:nvPr/>
          </p:nvSpPr>
          <p:spPr bwMode="auto">
            <a:xfrm>
              <a:off x="4435476" y="3363913"/>
              <a:ext cx="69850" cy="69850"/>
            </a:xfrm>
            <a:custGeom>
              <a:avLst/>
              <a:gdLst>
                <a:gd name="T0" fmla="*/ 40 w 44"/>
                <a:gd name="T1" fmla="*/ 44 h 44"/>
                <a:gd name="T2" fmla="*/ 0 w 44"/>
                <a:gd name="T3" fmla="*/ 3 h 44"/>
                <a:gd name="T4" fmla="*/ 3 w 44"/>
                <a:gd name="T5" fmla="*/ 0 h 44"/>
                <a:gd name="T6" fmla="*/ 44 w 44"/>
                <a:gd name="T7" fmla="*/ 41 h 44"/>
                <a:gd name="T8" fmla="*/ 40 w 4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0" y="4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" y="41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528"/>
            <p:cNvSpPr/>
            <p:nvPr/>
          </p:nvSpPr>
          <p:spPr bwMode="auto">
            <a:xfrm>
              <a:off x="4732338" y="3371851"/>
              <a:ext cx="76200" cy="76200"/>
            </a:xfrm>
            <a:custGeom>
              <a:avLst/>
              <a:gdLst>
                <a:gd name="T0" fmla="*/ 2 w 48"/>
                <a:gd name="T1" fmla="*/ 48 h 48"/>
                <a:gd name="T2" fmla="*/ 0 w 48"/>
                <a:gd name="T3" fmla="*/ 46 h 48"/>
                <a:gd name="T4" fmla="*/ 46 w 48"/>
                <a:gd name="T5" fmla="*/ 0 h 48"/>
                <a:gd name="T6" fmla="*/ 48 w 48"/>
                <a:gd name="T7" fmla="*/ 2 h 48"/>
                <a:gd name="T8" fmla="*/ 2 w 4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2" y="48"/>
                  </a:moveTo>
                  <a:lnTo>
                    <a:pt x="0" y="46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2" y="4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529"/>
            <p:cNvSpPr>
              <a:spLocks noEditPoints="1"/>
            </p:cNvSpPr>
            <p:nvPr/>
          </p:nvSpPr>
          <p:spPr bwMode="auto">
            <a:xfrm>
              <a:off x="4518026" y="3497263"/>
              <a:ext cx="76200" cy="47625"/>
            </a:xfrm>
            <a:custGeom>
              <a:avLst/>
              <a:gdLst>
                <a:gd name="T0" fmla="*/ 9 w 28"/>
                <a:gd name="T1" fmla="*/ 9 h 18"/>
                <a:gd name="T2" fmla="*/ 10 w 28"/>
                <a:gd name="T3" fmla="*/ 12 h 18"/>
                <a:gd name="T4" fmla="*/ 9 w 28"/>
                <a:gd name="T5" fmla="*/ 15 h 18"/>
                <a:gd name="T6" fmla="*/ 7 w 28"/>
                <a:gd name="T7" fmla="*/ 16 h 18"/>
                <a:gd name="T8" fmla="*/ 4 w 28"/>
                <a:gd name="T9" fmla="*/ 15 h 18"/>
                <a:gd name="T10" fmla="*/ 3 w 28"/>
                <a:gd name="T11" fmla="*/ 12 h 18"/>
                <a:gd name="T12" fmla="*/ 4 w 28"/>
                <a:gd name="T13" fmla="*/ 9 h 18"/>
                <a:gd name="T14" fmla="*/ 7 w 28"/>
                <a:gd name="T15" fmla="*/ 8 h 18"/>
                <a:gd name="T16" fmla="*/ 9 w 28"/>
                <a:gd name="T17" fmla="*/ 9 h 18"/>
                <a:gd name="T18" fmla="*/ 10 w 28"/>
                <a:gd name="T19" fmla="*/ 0 h 18"/>
                <a:gd name="T20" fmla="*/ 8 w 28"/>
                <a:gd name="T21" fmla="*/ 0 h 18"/>
                <a:gd name="T22" fmla="*/ 3 w 28"/>
                <a:gd name="T23" fmla="*/ 2 h 18"/>
                <a:gd name="T24" fmla="*/ 0 w 28"/>
                <a:gd name="T25" fmla="*/ 9 h 18"/>
                <a:gd name="T26" fmla="*/ 2 w 28"/>
                <a:gd name="T27" fmla="*/ 16 h 18"/>
                <a:gd name="T28" fmla="*/ 7 w 28"/>
                <a:gd name="T29" fmla="*/ 18 h 18"/>
                <a:gd name="T30" fmla="*/ 11 w 28"/>
                <a:gd name="T31" fmla="*/ 16 h 18"/>
                <a:gd name="T32" fmla="*/ 13 w 28"/>
                <a:gd name="T33" fmla="*/ 12 h 18"/>
                <a:gd name="T34" fmla="*/ 11 w 28"/>
                <a:gd name="T35" fmla="*/ 8 h 18"/>
                <a:gd name="T36" fmla="*/ 7 w 28"/>
                <a:gd name="T37" fmla="*/ 6 h 18"/>
                <a:gd name="T38" fmla="*/ 5 w 28"/>
                <a:gd name="T39" fmla="*/ 6 h 18"/>
                <a:gd name="T40" fmla="*/ 3 w 28"/>
                <a:gd name="T41" fmla="*/ 8 h 18"/>
                <a:gd name="T42" fmla="*/ 4 w 28"/>
                <a:gd name="T43" fmla="*/ 3 h 18"/>
                <a:gd name="T44" fmla="*/ 8 w 28"/>
                <a:gd name="T45" fmla="*/ 2 h 18"/>
                <a:gd name="T46" fmla="*/ 10 w 28"/>
                <a:gd name="T47" fmla="*/ 2 h 18"/>
                <a:gd name="T48" fmla="*/ 12 w 28"/>
                <a:gd name="T49" fmla="*/ 2 h 18"/>
                <a:gd name="T50" fmla="*/ 12 w 28"/>
                <a:gd name="T51" fmla="*/ 0 h 18"/>
                <a:gd name="T52" fmla="*/ 10 w 28"/>
                <a:gd name="T53" fmla="*/ 0 h 18"/>
                <a:gd name="T54" fmla="*/ 25 w 28"/>
                <a:gd name="T55" fmla="*/ 3 h 18"/>
                <a:gd name="T56" fmla="*/ 26 w 28"/>
                <a:gd name="T57" fmla="*/ 9 h 18"/>
                <a:gd name="T58" fmla="*/ 25 w 28"/>
                <a:gd name="T59" fmla="*/ 14 h 18"/>
                <a:gd name="T60" fmla="*/ 22 w 28"/>
                <a:gd name="T61" fmla="*/ 16 h 18"/>
                <a:gd name="T62" fmla="*/ 19 w 28"/>
                <a:gd name="T63" fmla="*/ 14 h 18"/>
                <a:gd name="T64" fmla="*/ 18 w 28"/>
                <a:gd name="T65" fmla="*/ 9 h 18"/>
                <a:gd name="T66" fmla="*/ 19 w 28"/>
                <a:gd name="T67" fmla="*/ 3 h 18"/>
                <a:gd name="T68" fmla="*/ 22 w 28"/>
                <a:gd name="T69" fmla="*/ 1 h 18"/>
                <a:gd name="T70" fmla="*/ 25 w 28"/>
                <a:gd name="T71" fmla="*/ 3 h 18"/>
                <a:gd name="T72" fmla="*/ 18 w 28"/>
                <a:gd name="T73" fmla="*/ 2 h 18"/>
                <a:gd name="T74" fmla="*/ 16 w 28"/>
                <a:gd name="T75" fmla="*/ 9 h 18"/>
                <a:gd name="T76" fmla="*/ 18 w 28"/>
                <a:gd name="T77" fmla="*/ 16 h 18"/>
                <a:gd name="T78" fmla="*/ 22 w 28"/>
                <a:gd name="T79" fmla="*/ 18 h 18"/>
                <a:gd name="T80" fmla="*/ 27 w 28"/>
                <a:gd name="T81" fmla="*/ 16 h 18"/>
                <a:gd name="T82" fmla="*/ 28 w 28"/>
                <a:gd name="T83" fmla="*/ 9 h 18"/>
                <a:gd name="T84" fmla="*/ 27 w 28"/>
                <a:gd name="T85" fmla="*/ 2 h 18"/>
                <a:gd name="T86" fmla="*/ 22 w 28"/>
                <a:gd name="T87" fmla="*/ 0 h 18"/>
                <a:gd name="T88" fmla="*/ 18 w 28"/>
                <a:gd name="T8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18">
                  <a:moveTo>
                    <a:pt x="9" y="9"/>
                  </a:moveTo>
                  <a:cubicBezTo>
                    <a:pt x="10" y="10"/>
                    <a:pt x="10" y="11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8" y="8"/>
                    <a:pt x="9" y="8"/>
                    <a:pt x="9" y="9"/>
                  </a:cubicBezTo>
                  <a:close/>
                  <a:moveTo>
                    <a:pt x="10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6" y="0"/>
                    <a:pt x="4" y="0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3" y="17"/>
                    <a:pt x="5" y="18"/>
                    <a:pt x="7" y="18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2" y="15"/>
                    <a:pt x="13" y="14"/>
                    <a:pt x="13" y="12"/>
                  </a:cubicBezTo>
                  <a:cubicBezTo>
                    <a:pt x="13" y="10"/>
                    <a:pt x="12" y="9"/>
                    <a:pt x="11" y="8"/>
                  </a:cubicBezTo>
                  <a:cubicBezTo>
                    <a:pt x="10" y="6"/>
                    <a:pt x="9" y="6"/>
                    <a:pt x="7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3" y="6"/>
                    <a:pt x="4" y="4"/>
                    <a:pt x="4" y="3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lose/>
                  <a:moveTo>
                    <a:pt x="25" y="3"/>
                  </a:moveTo>
                  <a:cubicBezTo>
                    <a:pt x="26" y="5"/>
                    <a:pt x="26" y="6"/>
                    <a:pt x="26" y="9"/>
                  </a:cubicBezTo>
                  <a:cubicBezTo>
                    <a:pt x="26" y="11"/>
                    <a:pt x="26" y="13"/>
                    <a:pt x="25" y="14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1" y="16"/>
                    <a:pt x="20" y="16"/>
                    <a:pt x="19" y="14"/>
                  </a:cubicBezTo>
                  <a:cubicBezTo>
                    <a:pt x="19" y="13"/>
                    <a:pt x="18" y="11"/>
                    <a:pt x="18" y="9"/>
                  </a:cubicBezTo>
                  <a:cubicBezTo>
                    <a:pt x="18" y="6"/>
                    <a:pt x="19" y="4"/>
                    <a:pt x="19" y="3"/>
                  </a:cubicBezTo>
                  <a:cubicBezTo>
                    <a:pt x="20" y="2"/>
                    <a:pt x="21" y="1"/>
                    <a:pt x="22" y="1"/>
                  </a:cubicBezTo>
                  <a:cubicBezTo>
                    <a:pt x="23" y="1"/>
                    <a:pt x="24" y="2"/>
                    <a:pt x="25" y="3"/>
                  </a:cubicBezTo>
                  <a:close/>
                  <a:moveTo>
                    <a:pt x="18" y="2"/>
                  </a:moveTo>
                  <a:cubicBezTo>
                    <a:pt x="17" y="3"/>
                    <a:pt x="16" y="6"/>
                    <a:pt x="16" y="9"/>
                  </a:cubicBezTo>
                  <a:cubicBezTo>
                    <a:pt x="16" y="12"/>
                    <a:pt x="16" y="14"/>
                    <a:pt x="18" y="16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4" y="18"/>
                    <a:pt x="26" y="17"/>
                    <a:pt x="27" y="16"/>
                  </a:cubicBezTo>
                  <a:cubicBezTo>
                    <a:pt x="28" y="14"/>
                    <a:pt x="28" y="12"/>
                    <a:pt x="28" y="9"/>
                  </a:cubicBezTo>
                  <a:cubicBezTo>
                    <a:pt x="28" y="6"/>
                    <a:pt x="28" y="4"/>
                    <a:pt x="27" y="2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0" y="0"/>
                    <a:pt x="19" y="0"/>
                    <a:pt x="18" y="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54641" y="3373188"/>
            <a:ext cx="475362" cy="447481"/>
            <a:chOff x="3657601" y="3190876"/>
            <a:chExt cx="541338" cy="509587"/>
          </a:xfrm>
        </p:grpSpPr>
        <p:sp>
          <p:nvSpPr>
            <p:cNvPr id="222" name="Freeform 530"/>
            <p:cNvSpPr/>
            <p:nvPr/>
          </p:nvSpPr>
          <p:spPr bwMode="auto">
            <a:xfrm>
              <a:off x="3903663" y="3355976"/>
              <a:ext cx="63500" cy="206375"/>
            </a:xfrm>
            <a:custGeom>
              <a:avLst/>
              <a:gdLst>
                <a:gd name="T0" fmla="*/ 23 w 23"/>
                <a:gd name="T1" fmla="*/ 70 h 76"/>
                <a:gd name="T2" fmla="*/ 15 w 23"/>
                <a:gd name="T3" fmla="*/ 76 h 76"/>
                <a:gd name="T4" fmla="*/ 9 w 23"/>
                <a:gd name="T5" fmla="*/ 76 h 76"/>
                <a:gd name="T6" fmla="*/ 0 w 23"/>
                <a:gd name="T7" fmla="*/ 70 h 76"/>
                <a:gd name="T8" fmla="*/ 0 w 23"/>
                <a:gd name="T9" fmla="*/ 7 h 76"/>
                <a:gd name="T10" fmla="*/ 9 w 23"/>
                <a:gd name="T11" fmla="*/ 0 h 76"/>
                <a:gd name="T12" fmla="*/ 15 w 23"/>
                <a:gd name="T13" fmla="*/ 0 h 76"/>
                <a:gd name="T14" fmla="*/ 23 w 23"/>
                <a:gd name="T15" fmla="*/ 7 h 76"/>
                <a:gd name="T16" fmla="*/ 23 w 23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6">
                  <a:moveTo>
                    <a:pt x="23" y="70"/>
                  </a:moveTo>
                  <a:cubicBezTo>
                    <a:pt x="23" y="73"/>
                    <a:pt x="19" y="76"/>
                    <a:pt x="15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4" y="76"/>
                    <a:pt x="0" y="73"/>
                    <a:pt x="0" y="7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4"/>
                    <a:pt x="23" y="7"/>
                  </a:cubicBezTo>
                  <a:lnTo>
                    <a:pt x="23" y="7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 531"/>
            <p:cNvSpPr/>
            <p:nvPr/>
          </p:nvSpPr>
          <p:spPr bwMode="auto">
            <a:xfrm>
              <a:off x="3746501" y="3509963"/>
              <a:ext cx="379413" cy="190500"/>
            </a:xfrm>
            <a:custGeom>
              <a:avLst/>
              <a:gdLst>
                <a:gd name="T0" fmla="*/ 0 w 140"/>
                <a:gd name="T1" fmla="*/ 70 h 70"/>
                <a:gd name="T2" fmla="*/ 70 w 140"/>
                <a:gd name="T3" fmla="*/ 0 h 70"/>
                <a:gd name="T4" fmla="*/ 140 w 140"/>
                <a:gd name="T5" fmla="*/ 70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40" y="31"/>
                    <a:pt x="140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Oval 532"/>
            <p:cNvSpPr>
              <a:spLocks noChangeArrowheads="1"/>
            </p:cNvSpPr>
            <p:nvPr/>
          </p:nvSpPr>
          <p:spPr bwMode="auto">
            <a:xfrm>
              <a:off x="3863976" y="3290888"/>
              <a:ext cx="146050" cy="14605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 533"/>
            <p:cNvSpPr/>
            <p:nvPr/>
          </p:nvSpPr>
          <p:spPr bwMode="auto">
            <a:xfrm>
              <a:off x="4076701" y="3190876"/>
              <a:ext cx="122238" cy="344488"/>
            </a:xfrm>
            <a:custGeom>
              <a:avLst/>
              <a:gdLst>
                <a:gd name="T0" fmla="*/ 0 w 45"/>
                <a:gd name="T1" fmla="*/ 9 h 127"/>
                <a:gd name="T2" fmla="*/ 9 w 45"/>
                <a:gd name="T3" fmla="*/ 0 h 127"/>
                <a:gd name="T4" fmla="*/ 9 w 45"/>
                <a:gd name="T5" fmla="*/ 127 h 127"/>
                <a:gd name="T6" fmla="*/ 0 w 45"/>
                <a:gd name="T7" fmla="*/ 118 h 127"/>
                <a:gd name="T8" fmla="*/ 0 w 45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7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5" y="35"/>
                    <a:pt x="45" y="92"/>
                    <a:pt x="9" y="12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0" y="88"/>
                    <a:pt x="30" y="39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 534"/>
            <p:cNvSpPr/>
            <p:nvPr/>
          </p:nvSpPr>
          <p:spPr bwMode="auto">
            <a:xfrm>
              <a:off x="4033838" y="3236913"/>
              <a:ext cx="92075" cy="254000"/>
            </a:xfrm>
            <a:custGeom>
              <a:avLst/>
              <a:gdLst>
                <a:gd name="T0" fmla="*/ 0 w 34"/>
                <a:gd name="T1" fmla="*/ 9 h 94"/>
                <a:gd name="T2" fmla="*/ 9 w 34"/>
                <a:gd name="T3" fmla="*/ 0 h 94"/>
                <a:gd name="T4" fmla="*/ 9 w 34"/>
                <a:gd name="T5" fmla="*/ 94 h 94"/>
                <a:gd name="T6" fmla="*/ 0 w 34"/>
                <a:gd name="T7" fmla="*/ 85 h 94"/>
                <a:gd name="T8" fmla="*/ 0 w 34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4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4" y="26"/>
                    <a:pt x="34" y="68"/>
                    <a:pt x="9" y="9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0" y="64"/>
                    <a:pt x="20" y="30"/>
                    <a:pt x="0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 535"/>
            <p:cNvSpPr/>
            <p:nvPr/>
          </p:nvSpPr>
          <p:spPr bwMode="auto">
            <a:xfrm>
              <a:off x="3657601" y="3190876"/>
              <a:ext cx="119063" cy="344488"/>
            </a:xfrm>
            <a:custGeom>
              <a:avLst/>
              <a:gdLst>
                <a:gd name="T0" fmla="*/ 44 w 44"/>
                <a:gd name="T1" fmla="*/ 9 h 127"/>
                <a:gd name="T2" fmla="*/ 35 w 44"/>
                <a:gd name="T3" fmla="*/ 0 h 127"/>
                <a:gd name="T4" fmla="*/ 35 w 44"/>
                <a:gd name="T5" fmla="*/ 127 h 127"/>
                <a:gd name="T6" fmla="*/ 44 w 44"/>
                <a:gd name="T7" fmla="*/ 118 h 127"/>
                <a:gd name="T8" fmla="*/ 44 w 44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27">
                  <a:moveTo>
                    <a:pt x="44" y="9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35"/>
                    <a:pt x="0" y="92"/>
                    <a:pt x="35" y="127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14" y="88"/>
                    <a:pt x="14" y="39"/>
                    <a:pt x="44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Freeform 536"/>
            <p:cNvSpPr/>
            <p:nvPr/>
          </p:nvSpPr>
          <p:spPr bwMode="auto">
            <a:xfrm>
              <a:off x="3727451" y="3236913"/>
              <a:ext cx="95250" cy="254000"/>
            </a:xfrm>
            <a:custGeom>
              <a:avLst/>
              <a:gdLst>
                <a:gd name="T0" fmla="*/ 35 w 35"/>
                <a:gd name="T1" fmla="*/ 9 h 94"/>
                <a:gd name="T2" fmla="*/ 26 w 35"/>
                <a:gd name="T3" fmla="*/ 0 h 94"/>
                <a:gd name="T4" fmla="*/ 26 w 35"/>
                <a:gd name="T5" fmla="*/ 94 h 94"/>
                <a:gd name="T6" fmla="*/ 35 w 35"/>
                <a:gd name="T7" fmla="*/ 85 h 94"/>
                <a:gd name="T8" fmla="*/ 35 w 35"/>
                <a:gd name="T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4">
                  <a:moveTo>
                    <a:pt x="35" y="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6"/>
                    <a:pt x="0" y="68"/>
                    <a:pt x="26" y="9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14" y="64"/>
                    <a:pt x="14" y="30"/>
                    <a:pt x="35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9" name="Freeform 537"/>
            <p:cNvSpPr/>
            <p:nvPr/>
          </p:nvSpPr>
          <p:spPr bwMode="auto">
            <a:xfrm>
              <a:off x="3746501" y="3640138"/>
              <a:ext cx="379413" cy="60325"/>
            </a:xfrm>
            <a:custGeom>
              <a:avLst/>
              <a:gdLst>
                <a:gd name="T0" fmla="*/ 0 w 140"/>
                <a:gd name="T1" fmla="*/ 22 h 22"/>
                <a:gd name="T2" fmla="*/ 140 w 140"/>
                <a:gd name="T3" fmla="*/ 22 h 22"/>
                <a:gd name="T4" fmla="*/ 136 w 140"/>
                <a:gd name="T5" fmla="*/ 0 h 22"/>
                <a:gd name="T6" fmla="*/ 4 w 140"/>
                <a:gd name="T7" fmla="*/ 0 h 22"/>
                <a:gd name="T8" fmla="*/ 0 w 1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2">
                  <a:moveTo>
                    <a:pt x="0" y="22"/>
                  </a:moveTo>
                  <a:cubicBezTo>
                    <a:pt x="140" y="22"/>
                    <a:pt x="140" y="22"/>
                    <a:pt x="140" y="22"/>
                  </a:cubicBezTo>
                  <a:cubicBezTo>
                    <a:pt x="140" y="14"/>
                    <a:pt x="138" y="7"/>
                    <a:pt x="1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4"/>
                    <a:pt x="0" y="22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861950" y="3401068"/>
            <a:ext cx="447481" cy="387539"/>
            <a:chOff x="2997201" y="3222626"/>
            <a:chExt cx="509587" cy="441325"/>
          </a:xfrm>
        </p:grpSpPr>
        <p:sp>
          <p:nvSpPr>
            <p:cNvPr id="217" name="Freeform 538"/>
            <p:cNvSpPr/>
            <p:nvPr/>
          </p:nvSpPr>
          <p:spPr bwMode="auto">
            <a:xfrm>
              <a:off x="2997201" y="3222626"/>
              <a:ext cx="425450" cy="385763"/>
            </a:xfrm>
            <a:custGeom>
              <a:avLst/>
              <a:gdLst>
                <a:gd name="T0" fmla="*/ 59 w 157"/>
                <a:gd name="T1" fmla="*/ 20 h 142"/>
                <a:gd name="T2" fmla="*/ 52 w 157"/>
                <a:gd name="T3" fmla="*/ 13 h 142"/>
                <a:gd name="T4" fmla="*/ 40 w 157"/>
                <a:gd name="T5" fmla="*/ 0 h 142"/>
                <a:gd name="T6" fmla="*/ 13 w 157"/>
                <a:gd name="T7" fmla="*/ 0 h 142"/>
                <a:gd name="T8" fmla="*/ 0 w 157"/>
                <a:gd name="T9" fmla="*/ 13 h 142"/>
                <a:gd name="T10" fmla="*/ 0 w 157"/>
                <a:gd name="T11" fmla="*/ 142 h 142"/>
                <a:gd name="T12" fmla="*/ 47 w 157"/>
                <a:gd name="T13" fmla="*/ 142 h 142"/>
                <a:gd name="T14" fmla="*/ 52 w 157"/>
                <a:gd name="T15" fmla="*/ 142 h 142"/>
                <a:gd name="T16" fmla="*/ 157 w 157"/>
                <a:gd name="T17" fmla="*/ 142 h 142"/>
                <a:gd name="T18" fmla="*/ 157 w 157"/>
                <a:gd name="T19" fmla="*/ 32 h 142"/>
                <a:gd name="T20" fmla="*/ 145 w 157"/>
                <a:gd name="T21" fmla="*/ 20 h 142"/>
                <a:gd name="T22" fmla="*/ 59 w 157"/>
                <a:gd name="T23" fmla="*/ 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42">
                  <a:moveTo>
                    <a:pt x="59" y="20"/>
                  </a:moveTo>
                  <a:cubicBezTo>
                    <a:pt x="55" y="20"/>
                    <a:pt x="52" y="17"/>
                    <a:pt x="52" y="13"/>
                  </a:cubicBezTo>
                  <a:cubicBezTo>
                    <a:pt x="52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25"/>
                    <a:pt x="152" y="20"/>
                    <a:pt x="145" y="20"/>
                  </a:cubicBezTo>
                  <a:lnTo>
                    <a:pt x="59" y="2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539"/>
            <p:cNvSpPr/>
            <p:nvPr/>
          </p:nvSpPr>
          <p:spPr bwMode="auto">
            <a:xfrm>
              <a:off x="2997201" y="3303588"/>
              <a:ext cx="473075" cy="304800"/>
            </a:xfrm>
            <a:custGeom>
              <a:avLst/>
              <a:gdLst>
                <a:gd name="T0" fmla="*/ 174 w 175"/>
                <a:gd name="T1" fmla="*/ 15 h 112"/>
                <a:gd name="T2" fmla="*/ 172 w 175"/>
                <a:gd name="T3" fmla="*/ 5 h 112"/>
                <a:gd name="T4" fmla="*/ 162 w 175"/>
                <a:gd name="T5" fmla="*/ 0 h 112"/>
                <a:gd name="T6" fmla="*/ 30 w 175"/>
                <a:gd name="T7" fmla="*/ 0 h 112"/>
                <a:gd name="T8" fmla="*/ 18 w 175"/>
                <a:gd name="T9" fmla="*/ 11 h 112"/>
                <a:gd name="T10" fmla="*/ 0 w 175"/>
                <a:gd name="T11" fmla="*/ 112 h 112"/>
                <a:gd name="T12" fmla="*/ 158 w 175"/>
                <a:gd name="T13" fmla="*/ 112 h 112"/>
                <a:gd name="T14" fmla="*/ 174 w 175"/>
                <a:gd name="T15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12">
                  <a:moveTo>
                    <a:pt x="174" y="15"/>
                  </a:moveTo>
                  <a:cubicBezTo>
                    <a:pt x="175" y="12"/>
                    <a:pt x="174" y="8"/>
                    <a:pt x="172" y="5"/>
                  </a:cubicBezTo>
                  <a:cubicBezTo>
                    <a:pt x="169" y="2"/>
                    <a:pt x="166" y="0"/>
                    <a:pt x="1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19" y="5"/>
                    <a:pt x="18" y="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58" y="112"/>
                    <a:pt x="158" y="112"/>
                    <a:pt x="158" y="112"/>
                  </a:cubicBezTo>
                  <a:lnTo>
                    <a:pt x="174" y="15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540"/>
            <p:cNvSpPr/>
            <p:nvPr/>
          </p:nvSpPr>
          <p:spPr bwMode="auto">
            <a:xfrm>
              <a:off x="2997201" y="3360738"/>
              <a:ext cx="503238" cy="247650"/>
            </a:xfrm>
            <a:custGeom>
              <a:avLst/>
              <a:gdLst>
                <a:gd name="T0" fmla="*/ 185 w 186"/>
                <a:gd name="T1" fmla="*/ 17 h 91"/>
                <a:gd name="T2" fmla="*/ 183 w 186"/>
                <a:gd name="T3" fmla="*/ 6 h 91"/>
                <a:gd name="T4" fmla="*/ 173 w 186"/>
                <a:gd name="T5" fmla="*/ 0 h 91"/>
                <a:gd name="T6" fmla="*/ 43 w 186"/>
                <a:gd name="T7" fmla="*/ 0 h 91"/>
                <a:gd name="T8" fmla="*/ 31 w 186"/>
                <a:gd name="T9" fmla="*/ 8 h 91"/>
                <a:gd name="T10" fmla="*/ 0 w 186"/>
                <a:gd name="T11" fmla="*/ 91 h 91"/>
                <a:gd name="T12" fmla="*/ 157 w 186"/>
                <a:gd name="T13" fmla="*/ 91 h 91"/>
                <a:gd name="T14" fmla="*/ 185 w 186"/>
                <a:gd name="T15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91">
                  <a:moveTo>
                    <a:pt x="185" y="17"/>
                  </a:moveTo>
                  <a:cubicBezTo>
                    <a:pt x="186" y="13"/>
                    <a:pt x="186" y="9"/>
                    <a:pt x="183" y="6"/>
                  </a:cubicBezTo>
                  <a:cubicBezTo>
                    <a:pt x="181" y="2"/>
                    <a:pt x="177" y="0"/>
                    <a:pt x="17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3" y="3"/>
                    <a:pt x="31" y="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57" y="91"/>
                    <a:pt x="157" y="91"/>
                    <a:pt x="157" y="91"/>
                  </a:cubicBezTo>
                  <a:lnTo>
                    <a:pt x="185" y="1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541"/>
            <p:cNvSpPr/>
            <p:nvPr/>
          </p:nvSpPr>
          <p:spPr bwMode="auto">
            <a:xfrm>
              <a:off x="3341688" y="3451226"/>
              <a:ext cx="165100" cy="192088"/>
            </a:xfrm>
            <a:custGeom>
              <a:avLst/>
              <a:gdLst>
                <a:gd name="T0" fmla="*/ 104 w 104"/>
                <a:gd name="T1" fmla="*/ 58 h 121"/>
                <a:gd name="T2" fmla="*/ 51 w 104"/>
                <a:gd name="T3" fmla="*/ 0 h 121"/>
                <a:gd name="T4" fmla="*/ 0 w 104"/>
                <a:gd name="T5" fmla="*/ 58 h 121"/>
                <a:gd name="T6" fmla="*/ 30 w 104"/>
                <a:gd name="T7" fmla="*/ 58 h 121"/>
                <a:gd name="T8" fmla="*/ 30 w 104"/>
                <a:gd name="T9" fmla="*/ 121 h 121"/>
                <a:gd name="T10" fmla="*/ 73 w 104"/>
                <a:gd name="T11" fmla="*/ 121 h 121"/>
                <a:gd name="T12" fmla="*/ 73 w 104"/>
                <a:gd name="T13" fmla="*/ 58 h 121"/>
                <a:gd name="T14" fmla="*/ 104 w 104"/>
                <a:gd name="T15" fmla="*/ 5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21">
                  <a:moveTo>
                    <a:pt x="104" y="58"/>
                  </a:moveTo>
                  <a:lnTo>
                    <a:pt x="51" y="0"/>
                  </a:lnTo>
                  <a:lnTo>
                    <a:pt x="0" y="58"/>
                  </a:lnTo>
                  <a:lnTo>
                    <a:pt x="30" y="58"/>
                  </a:lnTo>
                  <a:lnTo>
                    <a:pt x="30" y="121"/>
                  </a:lnTo>
                  <a:lnTo>
                    <a:pt x="73" y="121"/>
                  </a:lnTo>
                  <a:lnTo>
                    <a:pt x="73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 542"/>
            <p:cNvSpPr/>
            <p:nvPr/>
          </p:nvSpPr>
          <p:spPr bwMode="auto">
            <a:xfrm>
              <a:off x="3186113" y="3463926"/>
              <a:ext cx="187325" cy="200025"/>
            </a:xfrm>
            <a:custGeom>
              <a:avLst/>
              <a:gdLst>
                <a:gd name="T0" fmla="*/ 118 w 118"/>
                <a:gd name="T1" fmla="*/ 60 h 126"/>
                <a:gd name="T2" fmla="*/ 58 w 118"/>
                <a:gd name="T3" fmla="*/ 126 h 126"/>
                <a:gd name="T4" fmla="*/ 0 w 118"/>
                <a:gd name="T5" fmla="*/ 60 h 126"/>
                <a:gd name="T6" fmla="*/ 35 w 118"/>
                <a:gd name="T7" fmla="*/ 60 h 126"/>
                <a:gd name="T8" fmla="*/ 35 w 118"/>
                <a:gd name="T9" fmla="*/ 0 h 126"/>
                <a:gd name="T10" fmla="*/ 84 w 118"/>
                <a:gd name="T11" fmla="*/ 0 h 126"/>
                <a:gd name="T12" fmla="*/ 84 w 118"/>
                <a:gd name="T13" fmla="*/ 60 h 126"/>
                <a:gd name="T14" fmla="*/ 118 w 118"/>
                <a:gd name="T15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6">
                  <a:moveTo>
                    <a:pt x="118" y="60"/>
                  </a:moveTo>
                  <a:lnTo>
                    <a:pt x="58" y="126"/>
                  </a:lnTo>
                  <a:lnTo>
                    <a:pt x="0" y="60"/>
                  </a:lnTo>
                  <a:lnTo>
                    <a:pt x="35" y="60"/>
                  </a:lnTo>
                  <a:lnTo>
                    <a:pt x="35" y="0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118" y="6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70652" y="3396885"/>
            <a:ext cx="446088" cy="400085"/>
            <a:chOff x="2320926" y="3217863"/>
            <a:chExt cx="508000" cy="455613"/>
          </a:xfrm>
        </p:grpSpPr>
        <p:sp>
          <p:nvSpPr>
            <p:cNvPr id="213" name="Freeform 543"/>
            <p:cNvSpPr/>
            <p:nvPr/>
          </p:nvSpPr>
          <p:spPr bwMode="auto">
            <a:xfrm>
              <a:off x="2386013" y="3378201"/>
              <a:ext cx="134938" cy="249238"/>
            </a:xfrm>
            <a:custGeom>
              <a:avLst/>
              <a:gdLst>
                <a:gd name="T0" fmla="*/ 50 w 50"/>
                <a:gd name="T1" fmla="*/ 83 h 92"/>
                <a:gd name="T2" fmla="*/ 41 w 50"/>
                <a:gd name="T3" fmla="*/ 92 h 92"/>
                <a:gd name="T4" fmla="*/ 9 w 50"/>
                <a:gd name="T5" fmla="*/ 92 h 92"/>
                <a:gd name="T6" fmla="*/ 0 w 50"/>
                <a:gd name="T7" fmla="*/ 83 h 92"/>
                <a:gd name="T8" fmla="*/ 0 w 50"/>
                <a:gd name="T9" fmla="*/ 10 h 92"/>
                <a:gd name="T10" fmla="*/ 9 w 50"/>
                <a:gd name="T11" fmla="*/ 0 h 92"/>
                <a:gd name="T12" fmla="*/ 41 w 50"/>
                <a:gd name="T13" fmla="*/ 0 h 92"/>
                <a:gd name="T14" fmla="*/ 50 w 50"/>
                <a:gd name="T15" fmla="*/ 10 h 92"/>
                <a:gd name="T16" fmla="*/ 50 w 50"/>
                <a:gd name="T17" fmla="*/ 8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50" y="83"/>
                  </a:moveTo>
                  <a:cubicBezTo>
                    <a:pt x="50" y="88"/>
                    <a:pt x="46" y="92"/>
                    <a:pt x="41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0" y="5"/>
                    <a:pt x="50" y="10"/>
                  </a:cubicBezTo>
                  <a:lnTo>
                    <a:pt x="50" y="8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544"/>
            <p:cNvSpPr/>
            <p:nvPr/>
          </p:nvSpPr>
          <p:spPr bwMode="auto">
            <a:xfrm>
              <a:off x="2320926" y="3217863"/>
              <a:ext cx="268288" cy="207963"/>
            </a:xfrm>
            <a:custGeom>
              <a:avLst/>
              <a:gdLst>
                <a:gd name="T0" fmla="*/ 10 w 99"/>
                <a:gd name="T1" fmla="*/ 77 h 77"/>
                <a:gd name="T2" fmla="*/ 1 w 99"/>
                <a:gd name="T3" fmla="*/ 71 h 77"/>
                <a:gd name="T4" fmla="*/ 2 w 99"/>
                <a:gd name="T5" fmla="*/ 61 h 77"/>
                <a:gd name="T6" fmla="*/ 41 w 99"/>
                <a:gd name="T7" fmla="*/ 5 h 77"/>
                <a:gd name="T8" fmla="*/ 49 w 99"/>
                <a:gd name="T9" fmla="*/ 0 h 77"/>
                <a:gd name="T10" fmla="*/ 57 w 99"/>
                <a:gd name="T11" fmla="*/ 5 h 77"/>
                <a:gd name="T12" fmla="*/ 96 w 99"/>
                <a:gd name="T13" fmla="*/ 61 h 77"/>
                <a:gd name="T14" fmla="*/ 97 w 99"/>
                <a:gd name="T15" fmla="*/ 71 h 77"/>
                <a:gd name="T16" fmla="*/ 88 w 99"/>
                <a:gd name="T17" fmla="*/ 77 h 77"/>
                <a:gd name="T18" fmla="*/ 10 w 99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10" y="77"/>
                  </a:moveTo>
                  <a:cubicBezTo>
                    <a:pt x="7" y="77"/>
                    <a:pt x="3" y="75"/>
                    <a:pt x="1" y="71"/>
                  </a:cubicBezTo>
                  <a:cubicBezTo>
                    <a:pt x="0" y="68"/>
                    <a:pt x="0" y="64"/>
                    <a:pt x="2" y="61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2"/>
                    <a:pt x="46" y="0"/>
                    <a:pt x="49" y="0"/>
                  </a:cubicBezTo>
                  <a:cubicBezTo>
                    <a:pt x="52" y="0"/>
                    <a:pt x="56" y="2"/>
                    <a:pt x="57" y="5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4"/>
                    <a:pt x="99" y="68"/>
                    <a:pt x="97" y="71"/>
                  </a:cubicBezTo>
                  <a:cubicBezTo>
                    <a:pt x="95" y="75"/>
                    <a:pt x="92" y="77"/>
                    <a:pt x="88" y="77"/>
                  </a:cubicBezTo>
                  <a:lnTo>
                    <a:pt x="10" y="77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545"/>
            <p:cNvSpPr/>
            <p:nvPr/>
          </p:nvSpPr>
          <p:spPr bwMode="auto">
            <a:xfrm>
              <a:off x="2628901" y="3260726"/>
              <a:ext cx="134938" cy="249238"/>
            </a:xfrm>
            <a:custGeom>
              <a:avLst/>
              <a:gdLst>
                <a:gd name="T0" fmla="*/ 0 w 50"/>
                <a:gd name="T1" fmla="*/ 10 h 92"/>
                <a:gd name="T2" fmla="*/ 9 w 50"/>
                <a:gd name="T3" fmla="*/ 0 h 92"/>
                <a:gd name="T4" fmla="*/ 40 w 50"/>
                <a:gd name="T5" fmla="*/ 0 h 92"/>
                <a:gd name="T6" fmla="*/ 50 w 50"/>
                <a:gd name="T7" fmla="*/ 10 h 92"/>
                <a:gd name="T8" fmla="*/ 50 w 50"/>
                <a:gd name="T9" fmla="*/ 83 h 92"/>
                <a:gd name="T10" fmla="*/ 40 w 50"/>
                <a:gd name="T11" fmla="*/ 92 h 92"/>
                <a:gd name="T12" fmla="*/ 9 w 50"/>
                <a:gd name="T13" fmla="*/ 92 h 92"/>
                <a:gd name="T14" fmla="*/ 0 w 50"/>
                <a:gd name="T15" fmla="*/ 83 h 92"/>
                <a:gd name="T16" fmla="*/ 0 w 50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92">
                  <a:moveTo>
                    <a:pt x="0" y="10"/>
                  </a:moveTo>
                  <a:cubicBezTo>
                    <a:pt x="0" y="5"/>
                    <a:pt x="4" y="0"/>
                    <a:pt x="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6" y="0"/>
                    <a:pt x="50" y="5"/>
                    <a:pt x="50" y="10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8"/>
                    <a:pt x="46" y="92"/>
                    <a:pt x="40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4" y="92"/>
                    <a:pt x="0" y="88"/>
                    <a:pt x="0" y="83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546"/>
            <p:cNvSpPr/>
            <p:nvPr/>
          </p:nvSpPr>
          <p:spPr bwMode="auto">
            <a:xfrm>
              <a:off x="2562226" y="3463926"/>
              <a:ext cx="266700" cy="209550"/>
            </a:xfrm>
            <a:custGeom>
              <a:avLst/>
              <a:gdLst>
                <a:gd name="T0" fmla="*/ 88 w 99"/>
                <a:gd name="T1" fmla="*/ 0 h 77"/>
                <a:gd name="T2" fmla="*/ 97 w 99"/>
                <a:gd name="T3" fmla="*/ 6 h 77"/>
                <a:gd name="T4" fmla="*/ 97 w 99"/>
                <a:gd name="T5" fmla="*/ 16 h 77"/>
                <a:gd name="T6" fmla="*/ 58 w 99"/>
                <a:gd name="T7" fmla="*/ 72 h 77"/>
                <a:gd name="T8" fmla="*/ 50 w 99"/>
                <a:gd name="T9" fmla="*/ 77 h 77"/>
                <a:gd name="T10" fmla="*/ 41 w 99"/>
                <a:gd name="T11" fmla="*/ 72 h 77"/>
                <a:gd name="T12" fmla="*/ 3 w 99"/>
                <a:gd name="T13" fmla="*/ 16 h 77"/>
                <a:gd name="T14" fmla="*/ 2 w 99"/>
                <a:gd name="T15" fmla="*/ 6 h 77"/>
                <a:gd name="T16" fmla="*/ 11 w 99"/>
                <a:gd name="T17" fmla="*/ 0 h 77"/>
                <a:gd name="T18" fmla="*/ 88 w 9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77">
                  <a:moveTo>
                    <a:pt x="88" y="0"/>
                  </a:moveTo>
                  <a:cubicBezTo>
                    <a:pt x="92" y="0"/>
                    <a:pt x="96" y="2"/>
                    <a:pt x="97" y="6"/>
                  </a:cubicBezTo>
                  <a:cubicBezTo>
                    <a:pt x="99" y="9"/>
                    <a:pt x="99" y="13"/>
                    <a:pt x="97" y="16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5"/>
                    <a:pt x="53" y="77"/>
                    <a:pt x="50" y="77"/>
                  </a:cubicBezTo>
                  <a:cubicBezTo>
                    <a:pt x="46" y="77"/>
                    <a:pt x="43" y="75"/>
                    <a:pt x="41" y="7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9"/>
                    <a:pt x="2" y="6"/>
                  </a:cubicBezTo>
                  <a:cubicBezTo>
                    <a:pt x="4" y="2"/>
                    <a:pt x="7" y="0"/>
                    <a:pt x="11" y="0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395058" y="3373188"/>
            <a:ext cx="330384" cy="447481"/>
            <a:chOff x="1708151" y="3190876"/>
            <a:chExt cx="376238" cy="509587"/>
          </a:xfrm>
        </p:grpSpPr>
        <p:sp>
          <p:nvSpPr>
            <p:cNvPr id="208" name="Freeform 547"/>
            <p:cNvSpPr/>
            <p:nvPr/>
          </p:nvSpPr>
          <p:spPr bwMode="auto">
            <a:xfrm>
              <a:off x="1722438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548"/>
            <p:cNvSpPr/>
            <p:nvPr/>
          </p:nvSpPr>
          <p:spPr bwMode="auto">
            <a:xfrm>
              <a:off x="1890713" y="3190876"/>
              <a:ext cx="61913" cy="177800"/>
            </a:xfrm>
            <a:custGeom>
              <a:avLst/>
              <a:gdLst>
                <a:gd name="T0" fmla="*/ 23 w 23"/>
                <a:gd name="T1" fmla="*/ 60 h 66"/>
                <a:gd name="T2" fmla="*/ 17 w 23"/>
                <a:gd name="T3" fmla="*/ 66 h 66"/>
                <a:gd name="T4" fmla="*/ 6 w 23"/>
                <a:gd name="T5" fmla="*/ 66 h 66"/>
                <a:gd name="T6" fmla="*/ 0 w 23"/>
                <a:gd name="T7" fmla="*/ 60 h 66"/>
                <a:gd name="T8" fmla="*/ 0 w 23"/>
                <a:gd name="T9" fmla="*/ 6 h 66"/>
                <a:gd name="T10" fmla="*/ 6 w 23"/>
                <a:gd name="T11" fmla="*/ 0 h 66"/>
                <a:gd name="T12" fmla="*/ 17 w 23"/>
                <a:gd name="T13" fmla="*/ 0 h 66"/>
                <a:gd name="T14" fmla="*/ 23 w 23"/>
                <a:gd name="T15" fmla="*/ 6 h 66"/>
                <a:gd name="T16" fmla="*/ 23 w 23"/>
                <a:gd name="T1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3" y="60"/>
                  </a:moveTo>
                  <a:cubicBezTo>
                    <a:pt x="23" y="63"/>
                    <a:pt x="20" y="66"/>
                    <a:pt x="1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3"/>
                    <a:pt x="23" y="6"/>
                  </a:cubicBezTo>
                  <a:lnTo>
                    <a:pt x="23" y="6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549"/>
            <p:cNvSpPr/>
            <p:nvPr/>
          </p:nvSpPr>
          <p:spPr bwMode="auto">
            <a:xfrm>
              <a:off x="1708151" y="3322638"/>
              <a:ext cx="257175" cy="206375"/>
            </a:xfrm>
            <a:custGeom>
              <a:avLst/>
              <a:gdLst>
                <a:gd name="T0" fmla="*/ 0 w 95"/>
                <a:gd name="T1" fmla="*/ 0 h 76"/>
                <a:gd name="T2" fmla="*/ 0 w 95"/>
                <a:gd name="T3" fmla="*/ 38 h 76"/>
                <a:gd name="T4" fmla="*/ 38 w 95"/>
                <a:gd name="T5" fmla="*/ 76 h 76"/>
                <a:gd name="T6" fmla="*/ 57 w 95"/>
                <a:gd name="T7" fmla="*/ 76 h 76"/>
                <a:gd name="T8" fmla="*/ 95 w 95"/>
                <a:gd name="T9" fmla="*/ 38 h 76"/>
                <a:gd name="T10" fmla="*/ 95 w 95"/>
                <a:gd name="T11" fmla="*/ 0 h 76"/>
                <a:gd name="T12" fmla="*/ 0 w 95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6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78" y="76"/>
                    <a:pt x="95" y="59"/>
                    <a:pt x="95" y="38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550"/>
            <p:cNvSpPr/>
            <p:nvPr/>
          </p:nvSpPr>
          <p:spPr bwMode="auto">
            <a:xfrm>
              <a:off x="1825626" y="3529013"/>
              <a:ext cx="258763" cy="171450"/>
            </a:xfrm>
            <a:custGeom>
              <a:avLst/>
              <a:gdLst>
                <a:gd name="T0" fmla="*/ 96 w 96"/>
                <a:gd name="T1" fmla="*/ 63 h 63"/>
                <a:gd name="T2" fmla="*/ 86 w 96"/>
                <a:gd name="T3" fmla="*/ 63 h 63"/>
                <a:gd name="T4" fmla="*/ 68 w 96"/>
                <a:gd name="T5" fmla="*/ 44 h 63"/>
                <a:gd name="T6" fmla="*/ 68 w 96"/>
                <a:gd name="T7" fmla="*/ 29 h 63"/>
                <a:gd name="T8" fmla="*/ 58 w 96"/>
                <a:gd name="T9" fmla="*/ 19 h 63"/>
                <a:gd name="T10" fmla="*/ 55 w 96"/>
                <a:gd name="T11" fmla="*/ 19 h 63"/>
                <a:gd name="T12" fmla="*/ 46 w 96"/>
                <a:gd name="T13" fmla="*/ 29 h 63"/>
                <a:gd name="T14" fmla="*/ 46 w 96"/>
                <a:gd name="T15" fmla="*/ 44 h 63"/>
                <a:gd name="T16" fmla="*/ 27 w 96"/>
                <a:gd name="T17" fmla="*/ 63 h 63"/>
                <a:gd name="T18" fmla="*/ 18 w 96"/>
                <a:gd name="T19" fmla="*/ 63 h 63"/>
                <a:gd name="T20" fmla="*/ 0 w 96"/>
                <a:gd name="T21" fmla="*/ 44 h 63"/>
                <a:gd name="T22" fmla="*/ 0 w 96"/>
                <a:gd name="T23" fmla="*/ 0 h 63"/>
                <a:gd name="T24" fmla="*/ 9 w 96"/>
                <a:gd name="T25" fmla="*/ 0 h 63"/>
                <a:gd name="T26" fmla="*/ 9 w 96"/>
                <a:gd name="T27" fmla="*/ 44 h 63"/>
                <a:gd name="T28" fmla="*/ 18 w 96"/>
                <a:gd name="T29" fmla="*/ 54 h 63"/>
                <a:gd name="T30" fmla="*/ 27 w 96"/>
                <a:gd name="T31" fmla="*/ 54 h 63"/>
                <a:gd name="T32" fmla="*/ 37 w 96"/>
                <a:gd name="T33" fmla="*/ 44 h 63"/>
                <a:gd name="T34" fmla="*/ 37 w 96"/>
                <a:gd name="T35" fmla="*/ 29 h 63"/>
                <a:gd name="T36" fmla="*/ 55 w 96"/>
                <a:gd name="T37" fmla="*/ 10 h 63"/>
                <a:gd name="T38" fmla="*/ 58 w 96"/>
                <a:gd name="T39" fmla="*/ 10 h 63"/>
                <a:gd name="T40" fmla="*/ 77 w 96"/>
                <a:gd name="T41" fmla="*/ 29 h 63"/>
                <a:gd name="T42" fmla="*/ 77 w 96"/>
                <a:gd name="T43" fmla="*/ 44 h 63"/>
                <a:gd name="T44" fmla="*/ 86 w 96"/>
                <a:gd name="T45" fmla="*/ 54 h 63"/>
                <a:gd name="T46" fmla="*/ 96 w 96"/>
                <a:gd name="T47" fmla="*/ 54 h 63"/>
                <a:gd name="T48" fmla="*/ 96 w 96"/>
                <a:gd name="T4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63">
                  <a:moveTo>
                    <a:pt x="9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76" y="63"/>
                    <a:pt x="68" y="54"/>
                    <a:pt x="68" y="44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24"/>
                    <a:pt x="63" y="19"/>
                    <a:pt x="58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0" y="19"/>
                    <a:pt x="46" y="24"/>
                    <a:pt x="46" y="29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37" y="63"/>
                    <a:pt x="27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8" y="63"/>
                    <a:pt x="0" y="5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0"/>
                    <a:pt x="13" y="54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2" y="54"/>
                    <a:pt x="37" y="50"/>
                    <a:pt x="37" y="4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9"/>
                    <a:pt x="45" y="10"/>
                    <a:pt x="55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8" y="10"/>
                    <a:pt x="77" y="19"/>
                    <a:pt x="77" y="29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50"/>
                    <a:pt x="81" y="54"/>
                    <a:pt x="86" y="54"/>
                  </a:cubicBezTo>
                  <a:cubicBezTo>
                    <a:pt x="96" y="54"/>
                    <a:pt x="96" y="54"/>
                    <a:pt x="96" y="54"/>
                  </a:cubicBezTo>
                  <a:lnTo>
                    <a:pt x="96" y="6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551"/>
            <p:cNvSpPr>
              <a:spLocks noChangeArrowheads="1"/>
            </p:cNvSpPr>
            <p:nvPr/>
          </p:nvSpPr>
          <p:spPr bwMode="auto">
            <a:xfrm>
              <a:off x="1708151" y="3322638"/>
              <a:ext cx="257175" cy="46038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02366" y="3441494"/>
            <a:ext cx="447482" cy="309473"/>
            <a:chOff x="966788" y="3268663"/>
            <a:chExt cx="509588" cy="352425"/>
          </a:xfrm>
        </p:grpSpPr>
        <p:sp>
          <p:nvSpPr>
            <p:cNvPr id="199" name="Freeform 552"/>
            <p:cNvSpPr/>
            <p:nvPr/>
          </p:nvSpPr>
          <p:spPr bwMode="auto">
            <a:xfrm>
              <a:off x="966788" y="3268663"/>
              <a:ext cx="509588" cy="352425"/>
            </a:xfrm>
            <a:custGeom>
              <a:avLst/>
              <a:gdLst>
                <a:gd name="T0" fmla="*/ 188 w 188"/>
                <a:gd name="T1" fmla="*/ 115 h 130"/>
                <a:gd name="T2" fmla="*/ 173 w 188"/>
                <a:gd name="T3" fmla="*/ 130 h 130"/>
                <a:gd name="T4" fmla="*/ 15 w 188"/>
                <a:gd name="T5" fmla="*/ 130 h 130"/>
                <a:gd name="T6" fmla="*/ 0 w 188"/>
                <a:gd name="T7" fmla="*/ 115 h 130"/>
                <a:gd name="T8" fmla="*/ 0 w 188"/>
                <a:gd name="T9" fmla="*/ 15 h 130"/>
                <a:gd name="T10" fmla="*/ 15 w 188"/>
                <a:gd name="T11" fmla="*/ 0 h 130"/>
                <a:gd name="T12" fmla="*/ 173 w 188"/>
                <a:gd name="T13" fmla="*/ 0 h 130"/>
                <a:gd name="T14" fmla="*/ 188 w 188"/>
                <a:gd name="T15" fmla="*/ 15 h 130"/>
                <a:gd name="T16" fmla="*/ 188 w 188"/>
                <a:gd name="T17" fmla="*/ 1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0">
                  <a:moveTo>
                    <a:pt x="188" y="115"/>
                  </a:moveTo>
                  <a:cubicBezTo>
                    <a:pt x="188" y="123"/>
                    <a:pt x="181" y="130"/>
                    <a:pt x="173" y="13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7" y="130"/>
                    <a:pt x="0" y="123"/>
                    <a:pt x="0" y="1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1" y="0"/>
                    <a:pt x="188" y="7"/>
                    <a:pt x="188" y="15"/>
                  </a:cubicBezTo>
                  <a:lnTo>
                    <a:pt x="188" y="11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 553"/>
            <p:cNvSpPr/>
            <p:nvPr/>
          </p:nvSpPr>
          <p:spPr bwMode="auto">
            <a:xfrm>
              <a:off x="1027113" y="3328988"/>
              <a:ext cx="184150" cy="233363"/>
            </a:xfrm>
            <a:custGeom>
              <a:avLst/>
              <a:gdLst>
                <a:gd name="T0" fmla="*/ 68 w 68"/>
                <a:gd name="T1" fmla="*/ 80 h 86"/>
                <a:gd name="T2" fmla="*/ 62 w 68"/>
                <a:gd name="T3" fmla="*/ 86 h 86"/>
                <a:gd name="T4" fmla="*/ 6 w 68"/>
                <a:gd name="T5" fmla="*/ 86 h 86"/>
                <a:gd name="T6" fmla="*/ 0 w 68"/>
                <a:gd name="T7" fmla="*/ 80 h 86"/>
                <a:gd name="T8" fmla="*/ 0 w 68"/>
                <a:gd name="T9" fmla="*/ 6 h 86"/>
                <a:gd name="T10" fmla="*/ 6 w 68"/>
                <a:gd name="T11" fmla="*/ 0 h 86"/>
                <a:gd name="T12" fmla="*/ 62 w 68"/>
                <a:gd name="T13" fmla="*/ 0 h 86"/>
                <a:gd name="T14" fmla="*/ 68 w 68"/>
                <a:gd name="T15" fmla="*/ 6 h 86"/>
                <a:gd name="T16" fmla="*/ 68 w 68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86">
                  <a:moveTo>
                    <a:pt x="68" y="80"/>
                  </a:moveTo>
                  <a:cubicBezTo>
                    <a:pt x="68" y="83"/>
                    <a:pt x="66" y="86"/>
                    <a:pt x="62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8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Oval 554"/>
            <p:cNvSpPr>
              <a:spLocks noChangeArrowheads="1"/>
            </p:cNvSpPr>
            <p:nvPr/>
          </p:nvSpPr>
          <p:spPr bwMode="auto">
            <a:xfrm>
              <a:off x="1073151" y="3367088"/>
              <a:ext cx="92075" cy="88900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555"/>
            <p:cNvSpPr/>
            <p:nvPr/>
          </p:nvSpPr>
          <p:spPr bwMode="auto">
            <a:xfrm>
              <a:off x="1073151" y="3455988"/>
              <a:ext cx="92075" cy="46038"/>
            </a:xfrm>
            <a:custGeom>
              <a:avLst/>
              <a:gdLst>
                <a:gd name="T0" fmla="*/ 0 w 34"/>
                <a:gd name="T1" fmla="*/ 17 h 17"/>
                <a:gd name="T2" fmla="*/ 17 w 34"/>
                <a:gd name="T3" fmla="*/ 0 h 17"/>
                <a:gd name="T4" fmla="*/ 34 w 34"/>
                <a:gd name="T5" fmla="*/ 17 h 17"/>
                <a:gd name="T6" fmla="*/ 0 w 3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7">
                  <a:moveTo>
                    <a:pt x="0" y="17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556"/>
            <p:cNvSpPr>
              <a:spLocks noChangeArrowheads="1"/>
            </p:cNvSpPr>
            <p:nvPr/>
          </p:nvSpPr>
          <p:spPr bwMode="auto">
            <a:xfrm>
              <a:off x="1073151" y="3502026"/>
              <a:ext cx="92075" cy="22225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557"/>
            <p:cNvSpPr>
              <a:spLocks noChangeArrowheads="1"/>
            </p:cNvSpPr>
            <p:nvPr/>
          </p:nvSpPr>
          <p:spPr bwMode="auto">
            <a:xfrm>
              <a:off x="1243013" y="3348038"/>
              <a:ext cx="173038" cy="158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558"/>
            <p:cNvSpPr>
              <a:spLocks noChangeArrowheads="1"/>
            </p:cNvSpPr>
            <p:nvPr/>
          </p:nvSpPr>
          <p:spPr bwMode="auto">
            <a:xfrm>
              <a:off x="1243013" y="3409951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559"/>
            <p:cNvSpPr>
              <a:spLocks noChangeArrowheads="1"/>
            </p:cNvSpPr>
            <p:nvPr/>
          </p:nvSpPr>
          <p:spPr bwMode="auto">
            <a:xfrm>
              <a:off x="1243013" y="3475038"/>
              <a:ext cx="173038" cy="4763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560"/>
            <p:cNvSpPr>
              <a:spLocks noChangeArrowheads="1"/>
            </p:cNvSpPr>
            <p:nvPr/>
          </p:nvSpPr>
          <p:spPr bwMode="auto">
            <a:xfrm>
              <a:off x="1243013" y="3536951"/>
              <a:ext cx="173038" cy="63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146335" y="2793274"/>
            <a:ext cx="447482" cy="380569"/>
            <a:chOff x="8410576" y="2551113"/>
            <a:chExt cx="509588" cy="433388"/>
          </a:xfrm>
        </p:grpSpPr>
        <p:sp>
          <p:nvSpPr>
            <p:cNvPr id="191" name="Freeform 561"/>
            <p:cNvSpPr/>
            <p:nvPr/>
          </p:nvSpPr>
          <p:spPr bwMode="auto">
            <a:xfrm>
              <a:off x="8410576" y="2551113"/>
              <a:ext cx="509588" cy="87313"/>
            </a:xfrm>
            <a:custGeom>
              <a:avLst/>
              <a:gdLst>
                <a:gd name="T0" fmla="*/ 188 w 188"/>
                <a:gd name="T1" fmla="*/ 32 h 32"/>
                <a:gd name="T2" fmla="*/ 188 w 188"/>
                <a:gd name="T3" fmla="*/ 15 h 32"/>
                <a:gd name="T4" fmla="*/ 176 w 188"/>
                <a:gd name="T5" fmla="*/ 0 h 32"/>
                <a:gd name="T6" fmla="*/ 12 w 188"/>
                <a:gd name="T7" fmla="*/ 0 h 32"/>
                <a:gd name="T8" fmla="*/ 0 w 188"/>
                <a:gd name="T9" fmla="*/ 15 h 32"/>
                <a:gd name="T10" fmla="*/ 0 w 188"/>
                <a:gd name="T11" fmla="*/ 32 h 32"/>
                <a:gd name="T12" fmla="*/ 188 w 1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32">
                  <a:moveTo>
                    <a:pt x="188" y="32"/>
                  </a:moveTo>
                  <a:cubicBezTo>
                    <a:pt x="188" y="15"/>
                    <a:pt x="188" y="15"/>
                    <a:pt x="188" y="15"/>
                  </a:cubicBezTo>
                  <a:cubicBezTo>
                    <a:pt x="188" y="5"/>
                    <a:pt x="183" y="0"/>
                    <a:pt x="1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188" y="3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562"/>
            <p:cNvSpPr/>
            <p:nvPr/>
          </p:nvSpPr>
          <p:spPr bwMode="auto">
            <a:xfrm>
              <a:off x="8410576" y="2638426"/>
              <a:ext cx="509588" cy="346075"/>
            </a:xfrm>
            <a:custGeom>
              <a:avLst/>
              <a:gdLst>
                <a:gd name="T0" fmla="*/ 0 w 188"/>
                <a:gd name="T1" fmla="*/ 0 h 128"/>
                <a:gd name="T2" fmla="*/ 0 w 188"/>
                <a:gd name="T3" fmla="*/ 117 h 128"/>
                <a:gd name="T4" fmla="*/ 12 w 188"/>
                <a:gd name="T5" fmla="*/ 128 h 128"/>
                <a:gd name="T6" fmla="*/ 176 w 188"/>
                <a:gd name="T7" fmla="*/ 128 h 128"/>
                <a:gd name="T8" fmla="*/ 188 w 188"/>
                <a:gd name="T9" fmla="*/ 117 h 128"/>
                <a:gd name="T10" fmla="*/ 188 w 188"/>
                <a:gd name="T11" fmla="*/ 0 h 128"/>
                <a:gd name="T12" fmla="*/ 0 w 18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28">
                  <a:moveTo>
                    <a:pt x="0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3" y="128"/>
                    <a:pt x="188" y="123"/>
                    <a:pt x="188" y="117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563"/>
            <p:cNvSpPr/>
            <p:nvPr/>
          </p:nvSpPr>
          <p:spPr bwMode="auto">
            <a:xfrm>
              <a:off x="8478838" y="2732088"/>
              <a:ext cx="119063" cy="141288"/>
            </a:xfrm>
            <a:custGeom>
              <a:avLst/>
              <a:gdLst>
                <a:gd name="T0" fmla="*/ 75 w 75"/>
                <a:gd name="T1" fmla="*/ 19 h 89"/>
                <a:gd name="T2" fmla="*/ 29 w 75"/>
                <a:gd name="T3" fmla="*/ 45 h 89"/>
                <a:gd name="T4" fmla="*/ 75 w 75"/>
                <a:gd name="T5" fmla="*/ 70 h 89"/>
                <a:gd name="T6" fmla="*/ 75 w 75"/>
                <a:gd name="T7" fmla="*/ 89 h 89"/>
                <a:gd name="T8" fmla="*/ 0 w 75"/>
                <a:gd name="T9" fmla="*/ 46 h 89"/>
                <a:gd name="T10" fmla="*/ 0 w 75"/>
                <a:gd name="T11" fmla="*/ 41 h 89"/>
                <a:gd name="T12" fmla="*/ 75 w 75"/>
                <a:gd name="T13" fmla="*/ 0 h 89"/>
                <a:gd name="T14" fmla="*/ 75 w 75"/>
                <a:gd name="T1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75" y="19"/>
                  </a:moveTo>
                  <a:lnTo>
                    <a:pt x="29" y="45"/>
                  </a:lnTo>
                  <a:lnTo>
                    <a:pt x="75" y="70"/>
                  </a:lnTo>
                  <a:lnTo>
                    <a:pt x="75" y="89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75" y="0"/>
                  </a:lnTo>
                  <a:lnTo>
                    <a:pt x="75" y="19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564"/>
            <p:cNvSpPr/>
            <p:nvPr/>
          </p:nvSpPr>
          <p:spPr bwMode="auto">
            <a:xfrm>
              <a:off x="8613776" y="2713038"/>
              <a:ext cx="95250" cy="193675"/>
            </a:xfrm>
            <a:custGeom>
              <a:avLst/>
              <a:gdLst>
                <a:gd name="T0" fmla="*/ 16 w 60"/>
                <a:gd name="T1" fmla="*/ 122 h 122"/>
                <a:gd name="T2" fmla="*/ 0 w 60"/>
                <a:gd name="T3" fmla="*/ 122 h 122"/>
                <a:gd name="T4" fmla="*/ 45 w 60"/>
                <a:gd name="T5" fmla="*/ 0 h 122"/>
                <a:gd name="T6" fmla="*/ 60 w 60"/>
                <a:gd name="T7" fmla="*/ 0 h 122"/>
                <a:gd name="T8" fmla="*/ 16 w 60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22">
                  <a:moveTo>
                    <a:pt x="16" y="122"/>
                  </a:moveTo>
                  <a:lnTo>
                    <a:pt x="0" y="122"/>
                  </a:lnTo>
                  <a:lnTo>
                    <a:pt x="45" y="0"/>
                  </a:lnTo>
                  <a:lnTo>
                    <a:pt x="60" y="0"/>
                  </a:lnTo>
                  <a:lnTo>
                    <a:pt x="16" y="12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565"/>
            <p:cNvSpPr/>
            <p:nvPr/>
          </p:nvSpPr>
          <p:spPr bwMode="auto">
            <a:xfrm>
              <a:off x="8732838" y="2732088"/>
              <a:ext cx="119063" cy="141288"/>
            </a:xfrm>
            <a:custGeom>
              <a:avLst/>
              <a:gdLst>
                <a:gd name="T0" fmla="*/ 0 w 75"/>
                <a:gd name="T1" fmla="*/ 0 h 89"/>
                <a:gd name="T2" fmla="*/ 75 w 75"/>
                <a:gd name="T3" fmla="*/ 41 h 89"/>
                <a:gd name="T4" fmla="*/ 75 w 75"/>
                <a:gd name="T5" fmla="*/ 46 h 89"/>
                <a:gd name="T6" fmla="*/ 0 w 75"/>
                <a:gd name="T7" fmla="*/ 89 h 89"/>
                <a:gd name="T8" fmla="*/ 0 w 75"/>
                <a:gd name="T9" fmla="*/ 70 h 89"/>
                <a:gd name="T10" fmla="*/ 46 w 75"/>
                <a:gd name="T11" fmla="*/ 45 h 89"/>
                <a:gd name="T12" fmla="*/ 0 w 75"/>
                <a:gd name="T13" fmla="*/ 19 h 89"/>
                <a:gd name="T14" fmla="*/ 0 w 75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9">
                  <a:moveTo>
                    <a:pt x="0" y="0"/>
                  </a:moveTo>
                  <a:lnTo>
                    <a:pt x="75" y="41"/>
                  </a:lnTo>
                  <a:lnTo>
                    <a:pt x="75" y="46"/>
                  </a:lnTo>
                  <a:lnTo>
                    <a:pt x="0" y="89"/>
                  </a:lnTo>
                  <a:lnTo>
                    <a:pt x="0" y="70"/>
                  </a:lnTo>
                  <a:lnTo>
                    <a:pt x="46" y="45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Oval 566"/>
            <p:cNvSpPr>
              <a:spLocks noChangeArrowheads="1"/>
            </p:cNvSpPr>
            <p:nvPr/>
          </p:nvSpPr>
          <p:spPr bwMode="auto">
            <a:xfrm>
              <a:off x="8755063" y="2578101"/>
              <a:ext cx="38100" cy="3810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Oval 567"/>
            <p:cNvSpPr>
              <a:spLocks noChangeArrowheads="1"/>
            </p:cNvSpPr>
            <p:nvPr/>
          </p:nvSpPr>
          <p:spPr bwMode="auto">
            <a:xfrm>
              <a:off x="8805863" y="2578101"/>
              <a:ext cx="34925" cy="381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Oval 568"/>
            <p:cNvSpPr>
              <a:spLocks noChangeArrowheads="1"/>
            </p:cNvSpPr>
            <p:nvPr/>
          </p:nvSpPr>
          <p:spPr bwMode="auto">
            <a:xfrm>
              <a:off x="8855076" y="2578101"/>
              <a:ext cx="38100" cy="38100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72305" y="2777939"/>
            <a:ext cx="3683706" cy="447482"/>
            <a:chOff x="4002883" y="2513013"/>
            <a:chExt cx="4194968" cy="509588"/>
          </a:xfrm>
        </p:grpSpPr>
        <p:sp>
          <p:nvSpPr>
            <p:cNvPr id="179" name="Oval 569"/>
            <p:cNvSpPr>
              <a:spLocks noChangeArrowheads="1"/>
            </p:cNvSpPr>
            <p:nvPr/>
          </p:nvSpPr>
          <p:spPr bwMode="auto">
            <a:xfrm>
              <a:off x="7918451" y="2513013"/>
              <a:ext cx="141288" cy="141288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570"/>
            <p:cNvSpPr/>
            <p:nvPr/>
          </p:nvSpPr>
          <p:spPr bwMode="auto">
            <a:xfrm>
              <a:off x="7918451" y="265430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571"/>
            <p:cNvSpPr>
              <a:spLocks noChangeArrowheads="1"/>
            </p:cNvSpPr>
            <p:nvPr/>
          </p:nvSpPr>
          <p:spPr bwMode="auto">
            <a:xfrm>
              <a:off x="7918451" y="2724151"/>
              <a:ext cx="141288" cy="3492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572"/>
            <p:cNvSpPr/>
            <p:nvPr/>
          </p:nvSpPr>
          <p:spPr bwMode="auto">
            <a:xfrm>
              <a:off x="7823201" y="2635251"/>
              <a:ext cx="79375" cy="104775"/>
            </a:xfrm>
            <a:custGeom>
              <a:avLst/>
              <a:gdLst>
                <a:gd name="T0" fmla="*/ 5 w 50"/>
                <a:gd name="T1" fmla="*/ 66 h 66"/>
                <a:gd name="T2" fmla="*/ 0 w 50"/>
                <a:gd name="T3" fmla="*/ 66 h 66"/>
                <a:gd name="T4" fmla="*/ 0 w 50"/>
                <a:gd name="T5" fmla="*/ 0 h 66"/>
                <a:gd name="T6" fmla="*/ 50 w 50"/>
                <a:gd name="T7" fmla="*/ 0 h 66"/>
                <a:gd name="T8" fmla="*/ 50 w 50"/>
                <a:gd name="T9" fmla="*/ 5 h 66"/>
                <a:gd name="T10" fmla="*/ 5 w 50"/>
                <a:gd name="T11" fmla="*/ 5 h 66"/>
                <a:gd name="T12" fmla="*/ 5 w 50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6">
                  <a:moveTo>
                    <a:pt x="5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" y="5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573"/>
            <p:cNvSpPr/>
            <p:nvPr/>
          </p:nvSpPr>
          <p:spPr bwMode="auto">
            <a:xfrm>
              <a:off x="4002883" y="2635251"/>
              <a:ext cx="77788" cy="104776"/>
            </a:xfrm>
            <a:custGeom>
              <a:avLst/>
              <a:gdLst>
                <a:gd name="T0" fmla="*/ 49 w 49"/>
                <a:gd name="T1" fmla="*/ 66 h 66"/>
                <a:gd name="T2" fmla="*/ 43 w 49"/>
                <a:gd name="T3" fmla="*/ 66 h 66"/>
                <a:gd name="T4" fmla="*/ 43 w 49"/>
                <a:gd name="T5" fmla="*/ 5 h 66"/>
                <a:gd name="T6" fmla="*/ 0 w 49"/>
                <a:gd name="T7" fmla="*/ 5 h 66"/>
                <a:gd name="T8" fmla="*/ 0 w 49"/>
                <a:gd name="T9" fmla="*/ 0 h 66"/>
                <a:gd name="T10" fmla="*/ 49 w 49"/>
                <a:gd name="T11" fmla="*/ 0 h 66"/>
                <a:gd name="T12" fmla="*/ 49 w 4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6">
                  <a:moveTo>
                    <a:pt x="49" y="66"/>
                  </a:moveTo>
                  <a:lnTo>
                    <a:pt x="43" y="66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6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574"/>
            <p:cNvSpPr>
              <a:spLocks noChangeArrowheads="1"/>
            </p:cNvSpPr>
            <p:nvPr/>
          </p:nvSpPr>
          <p:spPr bwMode="auto">
            <a:xfrm>
              <a:off x="7780338" y="2768601"/>
              <a:ext cx="138113" cy="139700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575"/>
            <p:cNvSpPr/>
            <p:nvPr/>
          </p:nvSpPr>
          <p:spPr bwMode="auto">
            <a:xfrm>
              <a:off x="7780338" y="2908301"/>
              <a:ext cx="138113" cy="68263"/>
            </a:xfrm>
            <a:custGeom>
              <a:avLst/>
              <a:gdLst>
                <a:gd name="T0" fmla="*/ 0 w 51"/>
                <a:gd name="T1" fmla="*/ 25 h 25"/>
                <a:gd name="T2" fmla="*/ 26 w 51"/>
                <a:gd name="T3" fmla="*/ 0 h 25"/>
                <a:gd name="T4" fmla="*/ 51 w 51"/>
                <a:gd name="T5" fmla="*/ 25 h 25"/>
                <a:gd name="T6" fmla="*/ 0 w 5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5">
                  <a:moveTo>
                    <a:pt x="0" y="25"/>
                  </a:moveTo>
                  <a:cubicBezTo>
                    <a:pt x="0" y="11"/>
                    <a:pt x="11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576"/>
            <p:cNvSpPr>
              <a:spLocks noChangeArrowheads="1"/>
            </p:cNvSpPr>
            <p:nvPr/>
          </p:nvSpPr>
          <p:spPr bwMode="auto">
            <a:xfrm>
              <a:off x="7780338" y="2976563"/>
              <a:ext cx="138113" cy="38100"/>
            </a:xfrm>
            <a:prstGeom prst="rect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Oval 577"/>
            <p:cNvSpPr>
              <a:spLocks noChangeArrowheads="1"/>
            </p:cNvSpPr>
            <p:nvPr/>
          </p:nvSpPr>
          <p:spPr bwMode="auto">
            <a:xfrm>
              <a:off x="8056563" y="2776538"/>
              <a:ext cx="141288" cy="138113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578"/>
            <p:cNvSpPr/>
            <p:nvPr/>
          </p:nvSpPr>
          <p:spPr bwMode="auto">
            <a:xfrm>
              <a:off x="8056563" y="2914651"/>
              <a:ext cx="141288" cy="69850"/>
            </a:xfrm>
            <a:custGeom>
              <a:avLst/>
              <a:gdLst>
                <a:gd name="T0" fmla="*/ 0 w 52"/>
                <a:gd name="T1" fmla="*/ 26 h 26"/>
                <a:gd name="T2" fmla="*/ 26 w 52"/>
                <a:gd name="T3" fmla="*/ 0 h 26"/>
                <a:gd name="T4" fmla="*/ 52 w 52"/>
                <a:gd name="T5" fmla="*/ 26 h 26"/>
                <a:gd name="T6" fmla="*/ 0 w 52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6">
                  <a:moveTo>
                    <a:pt x="0" y="26"/>
                  </a:move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2" y="12"/>
                    <a:pt x="52" y="26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579"/>
            <p:cNvSpPr>
              <a:spLocks noChangeArrowheads="1"/>
            </p:cNvSpPr>
            <p:nvPr/>
          </p:nvSpPr>
          <p:spPr bwMode="auto">
            <a:xfrm>
              <a:off x="8056563" y="2984501"/>
              <a:ext cx="141288" cy="3810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580"/>
            <p:cNvSpPr>
              <a:spLocks noChangeArrowheads="1"/>
            </p:cNvSpPr>
            <p:nvPr/>
          </p:nvSpPr>
          <p:spPr bwMode="auto">
            <a:xfrm>
              <a:off x="7940676" y="2952751"/>
              <a:ext cx="96838" cy="79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552968" y="2777939"/>
            <a:ext cx="446088" cy="447482"/>
            <a:chOff x="7058026" y="2513013"/>
            <a:chExt cx="508000" cy="509588"/>
          </a:xfrm>
        </p:grpSpPr>
        <p:sp>
          <p:nvSpPr>
            <p:cNvPr id="170" name="Oval 581"/>
            <p:cNvSpPr>
              <a:spLocks noChangeArrowheads="1"/>
            </p:cNvSpPr>
            <p:nvPr/>
          </p:nvSpPr>
          <p:spPr bwMode="auto">
            <a:xfrm>
              <a:off x="7058026" y="2513013"/>
              <a:ext cx="508000" cy="509588"/>
            </a:xfrm>
            <a:prstGeom prst="ellipse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582"/>
            <p:cNvSpPr/>
            <p:nvPr/>
          </p:nvSpPr>
          <p:spPr bwMode="auto">
            <a:xfrm>
              <a:off x="7269163" y="2566988"/>
              <a:ext cx="85725" cy="61913"/>
            </a:xfrm>
            <a:custGeom>
              <a:avLst/>
              <a:gdLst>
                <a:gd name="T0" fmla="*/ 0 w 54"/>
                <a:gd name="T1" fmla="*/ 39 h 39"/>
                <a:gd name="T2" fmla="*/ 27 w 54"/>
                <a:gd name="T3" fmla="*/ 0 h 39"/>
                <a:gd name="T4" fmla="*/ 54 w 54"/>
                <a:gd name="T5" fmla="*/ 39 h 39"/>
                <a:gd name="T6" fmla="*/ 0 w 54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39"/>
                  </a:moveTo>
                  <a:lnTo>
                    <a:pt x="27" y="0"/>
                  </a:lnTo>
                  <a:lnTo>
                    <a:pt x="54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583"/>
            <p:cNvSpPr>
              <a:spLocks noChangeArrowheads="1"/>
            </p:cNvSpPr>
            <p:nvPr/>
          </p:nvSpPr>
          <p:spPr bwMode="auto">
            <a:xfrm>
              <a:off x="7300913" y="2620963"/>
              <a:ext cx="22225" cy="147638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584"/>
            <p:cNvSpPr/>
            <p:nvPr/>
          </p:nvSpPr>
          <p:spPr bwMode="auto">
            <a:xfrm>
              <a:off x="7269163" y="2906713"/>
              <a:ext cx="85725" cy="61913"/>
            </a:xfrm>
            <a:custGeom>
              <a:avLst/>
              <a:gdLst>
                <a:gd name="T0" fmla="*/ 0 w 54"/>
                <a:gd name="T1" fmla="*/ 0 h 39"/>
                <a:gd name="T2" fmla="*/ 27 w 54"/>
                <a:gd name="T3" fmla="*/ 39 h 39"/>
                <a:gd name="T4" fmla="*/ 54 w 54"/>
                <a:gd name="T5" fmla="*/ 0 h 39"/>
                <a:gd name="T6" fmla="*/ 0 w 54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9">
                  <a:moveTo>
                    <a:pt x="0" y="0"/>
                  </a:moveTo>
                  <a:lnTo>
                    <a:pt x="27" y="39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585"/>
            <p:cNvSpPr>
              <a:spLocks noChangeArrowheads="1"/>
            </p:cNvSpPr>
            <p:nvPr/>
          </p:nvSpPr>
          <p:spPr bwMode="auto">
            <a:xfrm>
              <a:off x="7300913" y="2768601"/>
              <a:ext cx="22225" cy="146050"/>
            </a:xfrm>
            <a:prstGeom prst="rect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586"/>
            <p:cNvSpPr/>
            <p:nvPr/>
          </p:nvSpPr>
          <p:spPr bwMode="auto">
            <a:xfrm>
              <a:off x="7450138" y="2724151"/>
              <a:ext cx="61913" cy="87313"/>
            </a:xfrm>
            <a:custGeom>
              <a:avLst/>
              <a:gdLst>
                <a:gd name="T0" fmla="*/ 0 w 39"/>
                <a:gd name="T1" fmla="*/ 0 h 55"/>
                <a:gd name="T2" fmla="*/ 39 w 39"/>
                <a:gd name="T3" fmla="*/ 28 h 55"/>
                <a:gd name="T4" fmla="*/ 0 w 39"/>
                <a:gd name="T5" fmla="*/ 55 h 55"/>
                <a:gd name="T6" fmla="*/ 0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0" y="0"/>
                  </a:moveTo>
                  <a:lnTo>
                    <a:pt x="39" y="28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587"/>
            <p:cNvSpPr>
              <a:spLocks noChangeArrowheads="1"/>
            </p:cNvSpPr>
            <p:nvPr/>
          </p:nvSpPr>
          <p:spPr bwMode="auto">
            <a:xfrm>
              <a:off x="731202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588"/>
            <p:cNvSpPr/>
            <p:nvPr/>
          </p:nvSpPr>
          <p:spPr bwMode="auto">
            <a:xfrm>
              <a:off x="7112001" y="2724151"/>
              <a:ext cx="61913" cy="87313"/>
            </a:xfrm>
            <a:custGeom>
              <a:avLst/>
              <a:gdLst>
                <a:gd name="T0" fmla="*/ 39 w 39"/>
                <a:gd name="T1" fmla="*/ 0 h 55"/>
                <a:gd name="T2" fmla="*/ 0 w 39"/>
                <a:gd name="T3" fmla="*/ 28 h 55"/>
                <a:gd name="T4" fmla="*/ 39 w 39"/>
                <a:gd name="T5" fmla="*/ 55 h 55"/>
                <a:gd name="T6" fmla="*/ 39 w 3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5">
                  <a:moveTo>
                    <a:pt x="39" y="0"/>
                  </a:moveTo>
                  <a:lnTo>
                    <a:pt x="0" y="28"/>
                  </a:lnTo>
                  <a:lnTo>
                    <a:pt x="39" y="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589"/>
            <p:cNvSpPr>
              <a:spLocks noChangeArrowheads="1"/>
            </p:cNvSpPr>
            <p:nvPr/>
          </p:nvSpPr>
          <p:spPr bwMode="auto">
            <a:xfrm>
              <a:off x="7165976" y="2757488"/>
              <a:ext cx="146050" cy="20638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701220" y="2871339"/>
            <a:ext cx="461422" cy="260683"/>
            <a:chOff x="6380163" y="2619376"/>
            <a:chExt cx="525463" cy="296863"/>
          </a:xfrm>
        </p:grpSpPr>
        <p:sp>
          <p:nvSpPr>
            <p:cNvPr id="161" name="Freeform 590"/>
            <p:cNvSpPr/>
            <p:nvPr/>
          </p:nvSpPr>
          <p:spPr bwMode="auto">
            <a:xfrm>
              <a:off x="6380163" y="2619376"/>
              <a:ext cx="412750" cy="231775"/>
            </a:xfrm>
            <a:custGeom>
              <a:avLst/>
              <a:gdLst>
                <a:gd name="T0" fmla="*/ 10 w 152"/>
                <a:gd name="T1" fmla="*/ 86 h 86"/>
                <a:gd name="T2" fmla="*/ 0 w 152"/>
                <a:gd name="T3" fmla="*/ 76 h 86"/>
                <a:gd name="T4" fmla="*/ 0 w 152"/>
                <a:gd name="T5" fmla="*/ 10 h 86"/>
                <a:gd name="T6" fmla="*/ 10 w 152"/>
                <a:gd name="T7" fmla="*/ 0 h 86"/>
                <a:gd name="T8" fmla="*/ 142 w 152"/>
                <a:gd name="T9" fmla="*/ 0 h 86"/>
                <a:gd name="T10" fmla="*/ 152 w 152"/>
                <a:gd name="T11" fmla="*/ 10 h 86"/>
                <a:gd name="T12" fmla="*/ 152 w 152"/>
                <a:gd name="T13" fmla="*/ 76 h 86"/>
                <a:gd name="T14" fmla="*/ 142 w 152"/>
                <a:gd name="T15" fmla="*/ 86 h 86"/>
                <a:gd name="T16" fmla="*/ 10 w 152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86">
                  <a:moveTo>
                    <a:pt x="10" y="86"/>
                  </a:moveTo>
                  <a:cubicBezTo>
                    <a:pt x="5" y="86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7" y="0"/>
                    <a:pt x="152" y="4"/>
                    <a:pt x="152" y="10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81"/>
                    <a:pt x="147" y="86"/>
                    <a:pt x="142" y="86"/>
                  </a:cubicBezTo>
                  <a:lnTo>
                    <a:pt x="10" y="86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591"/>
            <p:cNvSpPr/>
            <p:nvPr/>
          </p:nvSpPr>
          <p:spPr bwMode="auto">
            <a:xfrm>
              <a:off x="6380163" y="2619376"/>
              <a:ext cx="198438" cy="230188"/>
            </a:xfrm>
            <a:custGeom>
              <a:avLst/>
              <a:gdLst>
                <a:gd name="T0" fmla="*/ 10 w 73"/>
                <a:gd name="T1" fmla="*/ 0 h 85"/>
                <a:gd name="T2" fmla="*/ 0 w 73"/>
                <a:gd name="T3" fmla="*/ 10 h 85"/>
                <a:gd name="T4" fmla="*/ 0 w 73"/>
                <a:gd name="T5" fmla="*/ 76 h 85"/>
                <a:gd name="T6" fmla="*/ 7 w 73"/>
                <a:gd name="T7" fmla="*/ 85 h 85"/>
                <a:gd name="T8" fmla="*/ 73 w 73"/>
                <a:gd name="T9" fmla="*/ 0 h 85"/>
                <a:gd name="T10" fmla="*/ 10 w 73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5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592"/>
            <p:cNvSpPr/>
            <p:nvPr/>
          </p:nvSpPr>
          <p:spPr bwMode="auto">
            <a:xfrm>
              <a:off x="6594476" y="2619376"/>
              <a:ext cx="198438" cy="230188"/>
            </a:xfrm>
            <a:custGeom>
              <a:avLst/>
              <a:gdLst>
                <a:gd name="T0" fmla="*/ 73 w 73"/>
                <a:gd name="T1" fmla="*/ 76 h 85"/>
                <a:gd name="T2" fmla="*/ 73 w 73"/>
                <a:gd name="T3" fmla="*/ 10 h 85"/>
                <a:gd name="T4" fmla="*/ 63 w 73"/>
                <a:gd name="T5" fmla="*/ 0 h 85"/>
                <a:gd name="T6" fmla="*/ 0 w 73"/>
                <a:gd name="T7" fmla="*/ 0 h 85"/>
                <a:gd name="T8" fmla="*/ 67 w 73"/>
                <a:gd name="T9" fmla="*/ 85 h 85"/>
                <a:gd name="T10" fmla="*/ 73 w 73"/>
                <a:gd name="T11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5">
                  <a:moveTo>
                    <a:pt x="73" y="76"/>
                  </a:move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70" y="84"/>
                    <a:pt x="73" y="80"/>
                    <a:pt x="73" y="7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593"/>
            <p:cNvSpPr/>
            <p:nvPr/>
          </p:nvSpPr>
          <p:spPr bwMode="auto">
            <a:xfrm>
              <a:off x="6380163" y="2619376"/>
              <a:ext cx="412750" cy="134938"/>
            </a:xfrm>
            <a:custGeom>
              <a:avLst/>
              <a:gdLst>
                <a:gd name="T0" fmla="*/ 81 w 152"/>
                <a:gd name="T1" fmla="*/ 49 h 50"/>
                <a:gd name="T2" fmla="*/ 152 w 152"/>
                <a:gd name="T3" fmla="*/ 24 h 50"/>
                <a:gd name="T4" fmla="*/ 152 w 152"/>
                <a:gd name="T5" fmla="*/ 10 h 50"/>
                <a:gd name="T6" fmla="*/ 142 w 152"/>
                <a:gd name="T7" fmla="*/ 0 h 50"/>
                <a:gd name="T8" fmla="*/ 10 w 152"/>
                <a:gd name="T9" fmla="*/ 0 h 50"/>
                <a:gd name="T10" fmla="*/ 0 w 152"/>
                <a:gd name="T11" fmla="*/ 10 h 50"/>
                <a:gd name="T12" fmla="*/ 0 w 152"/>
                <a:gd name="T13" fmla="*/ 24 h 50"/>
                <a:gd name="T14" fmla="*/ 71 w 152"/>
                <a:gd name="T15" fmla="*/ 49 h 50"/>
                <a:gd name="T16" fmla="*/ 81 w 152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50">
                  <a:moveTo>
                    <a:pt x="81" y="49"/>
                  </a:moveTo>
                  <a:cubicBezTo>
                    <a:pt x="152" y="24"/>
                    <a:pt x="152" y="24"/>
                    <a:pt x="152" y="24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4"/>
                    <a:pt x="147" y="0"/>
                    <a:pt x="14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4" y="50"/>
                    <a:pt x="78" y="50"/>
                    <a:pt x="81" y="49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594"/>
            <p:cNvSpPr/>
            <p:nvPr/>
          </p:nvSpPr>
          <p:spPr bwMode="auto">
            <a:xfrm>
              <a:off x="6570663" y="2632076"/>
              <a:ext cx="334963" cy="279400"/>
            </a:xfrm>
            <a:custGeom>
              <a:avLst/>
              <a:gdLst>
                <a:gd name="T0" fmla="*/ 104 w 124"/>
                <a:gd name="T1" fmla="*/ 6 h 103"/>
                <a:gd name="T2" fmla="*/ 114 w 124"/>
                <a:gd name="T3" fmla="*/ 20 h 103"/>
                <a:gd name="T4" fmla="*/ 29 w 124"/>
                <a:gd name="T5" fmla="*/ 91 h 103"/>
                <a:gd name="T6" fmla="*/ 1 w 124"/>
                <a:gd name="T7" fmla="*/ 103 h 103"/>
                <a:gd name="T8" fmla="*/ 0 w 124"/>
                <a:gd name="T9" fmla="*/ 101 h 103"/>
                <a:gd name="T10" fmla="*/ 18 w 124"/>
                <a:gd name="T11" fmla="*/ 78 h 103"/>
                <a:gd name="T12" fmla="*/ 104 w 124"/>
                <a:gd name="T13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03">
                  <a:moveTo>
                    <a:pt x="104" y="6"/>
                  </a:moveTo>
                  <a:cubicBezTo>
                    <a:pt x="112" y="0"/>
                    <a:pt x="124" y="11"/>
                    <a:pt x="114" y="20"/>
                  </a:cubicBezTo>
                  <a:cubicBezTo>
                    <a:pt x="105" y="30"/>
                    <a:pt x="29" y="91"/>
                    <a:pt x="29" y="9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8"/>
                    <a:pt x="96" y="11"/>
                    <a:pt x="104" y="6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 595"/>
            <p:cNvSpPr/>
            <p:nvPr/>
          </p:nvSpPr>
          <p:spPr bwMode="auto">
            <a:xfrm>
              <a:off x="6831013" y="2632076"/>
              <a:ext cx="74613" cy="68263"/>
            </a:xfrm>
            <a:custGeom>
              <a:avLst/>
              <a:gdLst>
                <a:gd name="T0" fmla="*/ 13 w 28"/>
                <a:gd name="T1" fmla="*/ 25 h 25"/>
                <a:gd name="T2" fmla="*/ 18 w 28"/>
                <a:gd name="T3" fmla="*/ 20 h 25"/>
                <a:gd name="T4" fmla="*/ 8 w 28"/>
                <a:gd name="T5" fmla="*/ 6 h 25"/>
                <a:gd name="T6" fmla="*/ 0 w 28"/>
                <a:gd name="T7" fmla="*/ 12 h 25"/>
                <a:gd name="T8" fmla="*/ 13 w 2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13" y="25"/>
                  </a:moveTo>
                  <a:cubicBezTo>
                    <a:pt x="15" y="23"/>
                    <a:pt x="17" y="21"/>
                    <a:pt x="18" y="20"/>
                  </a:cubicBezTo>
                  <a:cubicBezTo>
                    <a:pt x="28" y="11"/>
                    <a:pt x="16" y="0"/>
                    <a:pt x="8" y="6"/>
                  </a:cubicBezTo>
                  <a:cubicBezTo>
                    <a:pt x="6" y="7"/>
                    <a:pt x="4" y="9"/>
                    <a:pt x="0" y="12"/>
                  </a:cubicBezTo>
                  <a:cubicBezTo>
                    <a:pt x="2" y="17"/>
                    <a:pt x="7" y="22"/>
                    <a:pt x="13" y="25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596"/>
            <p:cNvSpPr/>
            <p:nvPr/>
          </p:nvSpPr>
          <p:spPr bwMode="auto">
            <a:xfrm>
              <a:off x="6821488" y="2665413"/>
              <a:ext cx="44450" cy="42863"/>
            </a:xfrm>
            <a:custGeom>
              <a:avLst/>
              <a:gdLst>
                <a:gd name="T0" fmla="*/ 13 w 16"/>
                <a:gd name="T1" fmla="*/ 16 h 16"/>
                <a:gd name="T2" fmla="*/ 16 w 16"/>
                <a:gd name="T3" fmla="*/ 13 h 16"/>
                <a:gd name="T4" fmla="*/ 3 w 16"/>
                <a:gd name="T5" fmla="*/ 0 h 16"/>
                <a:gd name="T6" fmla="*/ 0 w 16"/>
                <a:gd name="T7" fmla="*/ 2 h 16"/>
                <a:gd name="T8" fmla="*/ 13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3" y="16"/>
                  </a:moveTo>
                  <a:cubicBezTo>
                    <a:pt x="14" y="15"/>
                    <a:pt x="15" y="14"/>
                    <a:pt x="16" y="13"/>
                  </a:cubicBezTo>
                  <a:cubicBezTo>
                    <a:pt x="10" y="10"/>
                    <a:pt x="5" y="5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8"/>
                    <a:pt x="7" y="13"/>
                    <a:pt x="13" y="16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 597"/>
            <p:cNvSpPr/>
            <p:nvPr/>
          </p:nvSpPr>
          <p:spPr bwMode="auto">
            <a:xfrm>
              <a:off x="6570663" y="2832101"/>
              <a:ext cx="84138" cy="79375"/>
            </a:xfrm>
            <a:custGeom>
              <a:avLst/>
              <a:gdLst>
                <a:gd name="T0" fmla="*/ 0 w 31"/>
                <a:gd name="T1" fmla="*/ 27 h 29"/>
                <a:gd name="T2" fmla="*/ 1 w 31"/>
                <a:gd name="T3" fmla="*/ 29 h 29"/>
                <a:gd name="T4" fmla="*/ 28 w 31"/>
                <a:gd name="T5" fmla="*/ 17 h 29"/>
                <a:gd name="T6" fmla="*/ 26 w 31"/>
                <a:gd name="T7" fmla="*/ 13 h 29"/>
                <a:gd name="T8" fmla="*/ 18 w 31"/>
                <a:gd name="T9" fmla="*/ 3 h 29"/>
                <a:gd name="T10" fmla="*/ 18 w 31"/>
                <a:gd name="T11" fmla="*/ 4 h 29"/>
                <a:gd name="T12" fmla="*/ 0 w 31"/>
                <a:gd name="T1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0" y="27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4"/>
                    <a:pt x="26" y="13"/>
                  </a:cubicBezTo>
                  <a:cubicBezTo>
                    <a:pt x="19" y="11"/>
                    <a:pt x="31" y="0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598"/>
            <p:cNvSpPr/>
            <p:nvPr/>
          </p:nvSpPr>
          <p:spPr bwMode="auto">
            <a:xfrm>
              <a:off x="6559551" y="2892426"/>
              <a:ext cx="26988" cy="23813"/>
            </a:xfrm>
            <a:custGeom>
              <a:avLst/>
              <a:gdLst>
                <a:gd name="T0" fmla="*/ 2 w 10"/>
                <a:gd name="T1" fmla="*/ 9 h 9"/>
                <a:gd name="T2" fmla="*/ 10 w 10"/>
                <a:gd name="T3" fmla="*/ 5 h 9"/>
                <a:gd name="T4" fmla="*/ 7 w 10"/>
                <a:gd name="T5" fmla="*/ 1 h 9"/>
                <a:gd name="T6" fmla="*/ 1 w 10"/>
                <a:gd name="T7" fmla="*/ 7 h 9"/>
                <a:gd name="T8" fmla="*/ 2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9"/>
                  </a:moveTo>
                  <a:cubicBezTo>
                    <a:pt x="3" y="8"/>
                    <a:pt x="9" y="5"/>
                    <a:pt x="10" y="5"/>
                  </a:cubicBezTo>
                  <a:cubicBezTo>
                    <a:pt x="9" y="4"/>
                    <a:pt x="7" y="2"/>
                    <a:pt x="7" y="1"/>
                  </a:cubicBezTo>
                  <a:cubicBezTo>
                    <a:pt x="7" y="0"/>
                    <a:pt x="2" y="6"/>
                    <a:pt x="1" y="7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972145" y="2777939"/>
            <a:ext cx="338748" cy="447482"/>
            <a:chOff x="5765801" y="2513013"/>
            <a:chExt cx="385763" cy="509588"/>
          </a:xfrm>
        </p:grpSpPr>
        <p:sp>
          <p:nvSpPr>
            <p:cNvPr id="155" name="Freeform 599"/>
            <p:cNvSpPr/>
            <p:nvPr/>
          </p:nvSpPr>
          <p:spPr bwMode="auto">
            <a:xfrm>
              <a:off x="5926138" y="2824163"/>
              <a:ext cx="61913" cy="198438"/>
            </a:xfrm>
            <a:custGeom>
              <a:avLst/>
              <a:gdLst>
                <a:gd name="T0" fmla="*/ 23 w 23"/>
                <a:gd name="T1" fmla="*/ 61 h 73"/>
                <a:gd name="T2" fmla="*/ 12 w 23"/>
                <a:gd name="T3" fmla="*/ 73 h 73"/>
                <a:gd name="T4" fmla="*/ 12 w 23"/>
                <a:gd name="T5" fmla="*/ 73 h 73"/>
                <a:gd name="T6" fmla="*/ 0 w 23"/>
                <a:gd name="T7" fmla="*/ 61 h 73"/>
                <a:gd name="T8" fmla="*/ 0 w 23"/>
                <a:gd name="T9" fmla="*/ 12 h 73"/>
                <a:gd name="T10" fmla="*/ 12 w 23"/>
                <a:gd name="T11" fmla="*/ 0 h 73"/>
                <a:gd name="T12" fmla="*/ 12 w 23"/>
                <a:gd name="T13" fmla="*/ 0 h 73"/>
                <a:gd name="T14" fmla="*/ 23 w 23"/>
                <a:gd name="T15" fmla="*/ 12 h 73"/>
                <a:gd name="T16" fmla="*/ 23 w 23"/>
                <a:gd name="T17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3">
                  <a:moveTo>
                    <a:pt x="23" y="61"/>
                  </a:moveTo>
                  <a:cubicBezTo>
                    <a:pt x="23" y="67"/>
                    <a:pt x="18" y="73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6" y="73"/>
                    <a:pt x="0" y="67"/>
                    <a:pt x="0" y="6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lnTo>
                    <a:pt x="23" y="6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600"/>
            <p:cNvSpPr/>
            <p:nvPr/>
          </p:nvSpPr>
          <p:spPr bwMode="auto">
            <a:xfrm>
              <a:off x="5926138" y="2949576"/>
              <a:ext cx="61913" cy="73025"/>
            </a:xfrm>
            <a:custGeom>
              <a:avLst/>
              <a:gdLst>
                <a:gd name="T0" fmla="*/ 0 w 23"/>
                <a:gd name="T1" fmla="*/ 0 h 27"/>
                <a:gd name="T2" fmla="*/ 0 w 23"/>
                <a:gd name="T3" fmla="*/ 15 h 27"/>
                <a:gd name="T4" fmla="*/ 12 w 23"/>
                <a:gd name="T5" fmla="*/ 27 h 27"/>
                <a:gd name="T6" fmla="*/ 23 w 23"/>
                <a:gd name="T7" fmla="*/ 15 h 27"/>
                <a:gd name="T8" fmla="*/ 23 w 23"/>
                <a:gd name="T9" fmla="*/ 0 h 27"/>
                <a:gd name="T10" fmla="*/ 0 w 2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6" y="27"/>
                    <a:pt x="12" y="27"/>
                  </a:cubicBezTo>
                  <a:cubicBezTo>
                    <a:pt x="18" y="27"/>
                    <a:pt x="23" y="21"/>
                    <a:pt x="23" y="15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601"/>
            <p:cNvSpPr/>
            <p:nvPr/>
          </p:nvSpPr>
          <p:spPr bwMode="auto">
            <a:xfrm>
              <a:off x="5765801" y="2513013"/>
              <a:ext cx="385763" cy="384175"/>
            </a:xfrm>
            <a:custGeom>
              <a:avLst/>
              <a:gdLst>
                <a:gd name="T0" fmla="*/ 142 w 142"/>
                <a:gd name="T1" fmla="*/ 124 h 142"/>
                <a:gd name="T2" fmla="*/ 124 w 142"/>
                <a:gd name="T3" fmla="*/ 142 h 142"/>
                <a:gd name="T4" fmla="*/ 18 w 142"/>
                <a:gd name="T5" fmla="*/ 142 h 142"/>
                <a:gd name="T6" fmla="*/ 0 w 142"/>
                <a:gd name="T7" fmla="*/ 124 h 142"/>
                <a:gd name="T8" fmla="*/ 0 w 142"/>
                <a:gd name="T9" fmla="*/ 18 h 142"/>
                <a:gd name="T10" fmla="*/ 18 w 142"/>
                <a:gd name="T11" fmla="*/ 0 h 142"/>
                <a:gd name="T12" fmla="*/ 124 w 142"/>
                <a:gd name="T13" fmla="*/ 0 h 142"/>
                <a:gd name="T14" fmla="*/ 142 w 142"/>
                <a:gd name="T15" fmla="*/ 18 h 142"/>
                <a:gd name="T16" fmla="*/ 142 w 142"/>
                <a:gd name="T17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142" y="124"/>
                  </a:moveTo>
                  <a:cubicBezTo>
                    <a:pt x="142" y="134"/>
                    <a:pt x="134" y="142"/>
                    <a:pt x="124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2"/>
                    <a:pt x="0" y="134"/>
                    <a:pt x="0" y="1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4" y="0"/>
                    <a:pt x="142" y="8"/>
                    <a:pt x="142" y="18"/>
                  </a:cubicBezTo>
                  <a:lnTo>
                    <a:pt x="142" y="124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602"/>
            <p:cNvSpPr/>
            <p:nvPr/>
          </p:nvSpPr>
          <p:spPr bwMode="auto">
            <a:xfrm>
              <a:off x="5811838" y="2559051"/>
              <a:ext cx="293688" cy="292100"/>
            </a:xfrm>
            <a:custGeom>
              <a:avLst/>
              <a:gdLst>
                <a:gd name="T0" fmla="*/ 108 w 108"/>
                <a:gd name="T1" fmla="*/ 94 h 108"/>
                <a:gd name="T2" fmla="*/ 94 w 108"/>
                <a:gd name="T3" fmla="*/ 108 h 108"/>
                <a:gd name="T4" fmla="*/ 14 w 108"/>
                <a:gd name="T5" fmla="*/ 108 h 108"/>
                <a:gd name="T6" fmla="*/ 0 w 108"/>
                <a:gd name="T7" fmla="*/ 94 h 108"/>
                <a:gd name="T8" fmla="*/ 0 w 108"/>
                <a:gd name="T9" fmla="*/ 14 h 108"/>
                <a:gd name="T10" fmla="*/ 14 w 108"/>
                <a:gd name="T11" fmla="*/ 0 h 108"/>
                <a:gd name="T12" fmla="*/ 94 w 108"/>
                <a:gd name="T13" fmla="*/ 0 h 108"/>
                <a:gd name="T14" fmla="*/ 108 w 108"/>
                <a:gd name="T15" fmla="*/ 14 h 108"/>
                <a:gd name="T16" fmla="*/ 108 w 108"/>
                <a:gd name="T17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108" y="94"/>
                  </a:moveTo>
                  <a:cubicBezTo>
                    <a:pt x="108" y="102"/>
                    <a:pt x="102" y="108"/>
                    <a:pt x="94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2" y="0"/>
                    <a:pt x="108" y="6"/>
                    <a:pt x="108" y="14"/>
                  </a:cubicBezTo>
                  <a:lnTo>
                    <a:pt x="108" y="9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603"/>
            <p:cNvSpPr/>
            <p:nvPr/>
          </p:nvSpPr>
          <p:spPr bwMode="auto">
            <a:xfrm>
              <a:off x="5895976" y="2624138"/>
              <a:ext cx="125413" cy="161925"/>
            </a:xfrm>
            <a:custGeom>
              <a:avLst/>
              <a:gdLst>
                <a:gd name="T0" fmla="*/ 36 w 46"/>
                <a:gd name="T1" fmla="*/ 2 h 60"/>
                <a:gd name="T2" fmla="*/ 45 w 46"/>
                <a:gd name="T3" fmla="*/ 8 h 60"/>
                <a:gd name="T4" fmla="*/ 36 w 46"/>
                <a:gd name="T5" fmla="*/ 19 h 60"/>
                <a:gd name="T6" fmla="*/ 26 w 46"/>
                <a:gd name="T7" fmla="*/ 14 h 60"/>
                <a:gd name="T8" fmla="*/ 18 w 46"/>
                <a:gd name="T9" fmla="*/ 16 h 60"/>
                <a:gd name="T10" fmla="*/ 18 w 46"/>
                <a:gd name="T11" fmla="*/ 20 h 60"/>
                <a:gd name="T12" fmla="*/ 26 w 46"/>
                <a:gd name="T13" fmla="*/ 23 h 60"/>
                <a:gd name="T14" fmla="*/ 40 w 46"/>
                <a:gd name="T15" fmla="*/ 28 h 60"/>
                <a:gd name="T16" fmla="*/ 46 w 46"/>
                <a:gd name="T17" fmla="*/ 43 h 60"/>
                <a:gd name="T18" fmla="*/ 39 w 46"/>
                <a:gd name="T19" fmla="*/ 56 h 60"/>
                <a:gd name="T20" fmla="*/ 24 w 46"/>
                <a:gd name="T21" fmla="*/ 60 h 60"/>
                <a:gd name="T22" fmla="*/ 10 w 46"/>
                <a:gd name="T23" fmla="*/ 58 h 60"/>
                <a:gd name="T24" fmla="*/ 0 w 46"/>
                <a:gd name="T25" fmla="*/ 52 h 60"/>
                <a:gd name="T26" fmla="*/ 9 w 46"/>
                <a:gd name="T27" fmla="*/ 41 h 60"/>
                <a:gd name="T28" fmla="*/ 22 w 46"/>
                <a:gd name="T29" fmla="*/ 47 h 60"/>
                <a:gd name="T30" fmla="*/ 31 w 46"/>
                <a:gd name="T31" fmla="*/ 45 h 60"/>
                <a:gd name="T32" fmla="*/ 31 w 46"/>
                <a:gd name="T33" fmla="*/ 40 h 60"/>
                <a:gd name="T34" fmla="*/ 22 w 46"/>
                <a:gd name="T35" fmla="*/ 37 h 60"/>
                <a:gd name="T36" fmla="*/ 8 w 46"/>
                <a:gd name="T37" fmla="*/ 33 h 60"/>
                <a:gd name="T38" fmla="*/ 2 w 46"/>
                <a:gd name="T39" fmla="*/ 19 h 60"/>
                <a:gd name="T40" fmla="*/ 9 w 46"/>
                <a:gd name="T41" fmla="*/ 5 h 60"/>
                <a:gd name="T42" fmla="*/ 23 w 46"/>
                <a:gd name="T43" fmla="*/ 0 h 60"/>
                <a:gd name="T44" fmla="*/ 36 w 46"/>
                <a:gd name="T45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60">
                  <a:moveTo>
                    <a:pt x="36" y="2"/>
                  </a:moveTo>
                  <a:cubicBezTo>
                    <a:pt x="39" y="4"/>
                    <a:pt x="42" y="6"/>
                    <a:pt x="45" y="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3" y="15"/>
                    <a:pt x="30" y="14"/>
                    <a:pt x="26" y="14"/>
                  </a:cubicBezTo>
                  <a:cubicBezTo>
                    <a:pt x="22" y="14"/>
                    <a:pt x="19" y="15"/>
                    <a:pt x="18" y="16"/>
                  </a:cubicBezTo>
                  <a:cubicBezTo>
                    <a:pt x="16" y="18"/>
                    <a:pt x="16" y="19"/>
                    <a:pt x="18" y="20"/>
                  </a:cubicBezTo>
                  <a:cubicBezTo>
                    <a:pt x="19" y="21"/>
                    <a:pt x="22" y="22"/>
                    <a:pt x="26" y="23"/>
                  </a:cubicBezTo>
                  <a:cubicBezTo>
                    <a:pt x="32" y="24"/>
                    <a:pt x="36" y="25"/>
                    <a:pt x="40" y="28"/>
                  </a:cubicBezTo>
                  <a:cubicBezTo>
                    <a:pt x="44" y="31"/>
                    <a:pt x="46" y="36"/>
                    <a:pt x="46" y="43"/>
                  </a:cubicBezTo>
                  <a:cubicBezTo>
                    <a:pt x="46" y="48"/>
                    <a:pt x="44" y="53"/>
                    <a:pt x="39" y="56"/>
                  </a:cubicBezTo>
                  <a:cubicBezTo>
                    <a:pt x="35" y="59"/>
                    <a:pt x="30" y="60"/>
                    <a:pt x="24" y="60"/>
                  </a:cubicBezTo>
                  <a:cubicBezTo>
                    <a:pt x="18" y="60"/>
                    <a:pt x="13" y="60"/>
                    <a:pt x="10" y="58"/>
                  </a:cubicBezTo>
                  <a:cubicBezTo>
                    <a:pt x="6" y="56"/>
                    <a:pt x="3" y="54"/>
                    <a:pt x="0" y="5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44"/>
                    <a:pt x="16" y="46"/>
                    <a:pt x="22" y="47"/>
                  </a:cubicBezTo>
                  <a:cubicBezTo>
                    <a:pt x="26" y="47"/>
                    <a:pt x="29" y="46"/>
                    <a:pt x="31" y="45"/>
                  </a:cubicBezTo>
                  <a:cubicBezTo>
                    <a:pt x="32" y="43"/>
                    <a:pt x="32" y="42"/>
                    <a:pt x="31" y="40"/>
                  </a:cubicBezTo>
                  <a:cubicBezTo>
                    <a:pt x="30" y="39"/>
                    <a:pt x="27" y="38"/>
                    <a:pt x="22" y="37"/>
                  </a:cubicBezTo>
                  <a:cubicBezTo>
                    <a:pt x="17" y="37"/>
                    <a:pt x="12" y="35"/>
                    <a:pt x="8" y="33"/>
                  </a:cubicBezTo>
                  <a:cubicBezTo>
                    <a:pt x="4" y="30"/>
                    <a:pt x="2" y="26"/>
                    <a:pt x="2" y="19"/>
                  </a:cubicBezTo>
                  <a:cubicBezTo>
                    <a:pt x="2" y="13"/>
                    <a:pt x="5" y="8"/>
                    <a:pt x="9" y="5"/>
                  </a:cubicBezTo>
                  <a:cubicBezTo>
                    <a:pt x="14" y="2"/>
                    <a:pt x="19" y="0"/>
                    <a:pt x="23" y="0"/>
                  </a:cubicBezTo>
                  <a:cubicBezTo>
                    <a:pt x="29" y="0"/>
                    <a:pt x="33" y="1"/>
                    <a:pt x="36" y="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604"/>
            <p:cNvSpPr>
              <a:spLocks noChangeArrowheads="1"/>
            </p:cNvSpPr>
            <p:nvPr/>
          </p:nvSpPr>
          <p:spPr bwMode="auto">
            <a:xfrm>
              <a:off x="5953126" y="2601913"/>
              <a:ext cx="15875" cy="2095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245858" y="2777939"/>
            <a:ext cx="335960" cy="447481"/>
            <a:chOff x="5089526" y="2513013"/>
            <a:chExt cx="382588" cy="509587"/>
          </a:xfrm>
        </p:grpSpPr>
        <p:sp>
          <p:nvSpPr>
            <p:cNvPr id="144" name="Freeform 605"/>
            <p:cNvSpPr/>
            <p:nvPr/>
          </p:nvSpPr>
          <p:spPr bwMode="auto">
            <a:xfrm>
              <a:off x="5143501" y="2554288"/>
              <a:ext cx="273050" cy="430213"/>
            </a:xfrm>
            <a:custGeom>
              <a:avLst/>
              <a:gdLst>
                <a:gd name="T0" fmla="*/ 172 w 172"/>
                <a:gd name="T1" fmla="*/ 271 h 271"/>
                <a:gd name="T2" fmla="*/ 0 w 172"/>
                <a:gd name="T3" fmla="*/ 271 h 271"/>
                <a:gd name="T4" fmla="*/ 0 w 172"/>
                <a:gd name="T5" fmla="*/ 70 h 271"/>
                <a:gd name="T6" fmla="*/ 87 w 172"/>
                <a:gd name="T7" fmla="*/ 0 h 271"/>
                <a:gd name="T8" fmla="*/ 172 w 172"/>
                <a:gd name="T9" fmla="*/ 70 h 271"/>
                <a:gd name="T10" fmla="*/ 172 w 172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71">
                  <a:moveTo>
                    <a:pt x="172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87" y="0"/>
                  </a:lnTo>
                  <a:lnTo>
                    <a:pt x="172" y="70"/>
                  </a:lnTo>
                  <a:lnTo>
                    <a:pt x="172" y="271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606"/>
            <p:cNvSpPr/>
            <p:nvPr/>
          </p:nvSpPr>
          <p:spPr bwMode="auto">
            <a:xfrm>
              <a:off x="5165726" y="2554288"/>
              <a:ext cx="233363" cy="430213"/>
            </a:xfrm>
            <a:custGeom>
              <a:avLst/>
              <a:gdLst>
                <a:gd name="T0" fmla="*/ 147 w 147"/>
                <a:gd name="T1" fmla="*/ 271 h 271"/>
                <a:gd name="T2" fmla="*/ 0 w 147"/>
                <a:gd name="T3" fmla="*/ 271 h 271"/>
                <a:gd name="T4" fmla="*/ 0 w 147"/>
                <a:gd name="T5" fmla="*/ 70 h 271"/>
                <a:gd name="T6" fmla="*/ 73 w 147"/>
                <a:gd name="T7" fmla="*/ 0 h 271"/>
                <a:gd name="T8" fmla="*/ 147 w 147"/>
                <a:gd name="T9" fmla="*/ 70 h 271"/>
                <a:gd name="T10" fmla="*/ 147 w 147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71">
                  <a:moveTo>
                    <a:pt x="147" y="271"/>
                  </a:moveTo>
                  <a:lnTo>
                    <a:pt x="0" y="271"/>
                  </a:lnTo>
                  <a:lnTo>
                    <a:pt x="0" y="70"/>
                  </a:lnTo>
                  <a:lnTo>
                    <a:pt x="73" y="0"/>
                  </a:lnTo>
                  <a:lnTo>
                    <a:pt x="147" y="70"/>
                  </a:lnTo>
                  <a:lnTo>
                    <a:pt x="147" y="271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608"/>
            <p:cNvSpPr/>
            <p:nvPr/>
          </p:nvSpPr>
          <p:spPr bwMode="auto">
            <a:xfrm>
              <a:off x="5089526" y="2513013"/>
              <a:ext cx="233363" cy="230187"/>
            </a:xfrm>
            <a:custGeom>
              <a:avLst/>
              <a:gdLst>
                <a:gd name="T0" fmla="*/ 147 w 147"/>
                <a:gd name="T1" fmla="*/ 26 h 145"/>
                <a:gd name="T2" fmla="*/ 26 w 147"/>
                <a:gd name="T3" fmla="*/ 145 h 145"/>
                <a:gd name="T4" fmla="*/ 0 w 147"/>
                <a:gd name="T5" fmla="*/ 121 h 145"/>
                <a:gd name="T6" fmla="*/ 121 w 147"/>
                <a:gd name="T7" fmla="*/ 0 h 145"/>
                <a:gd name="T8" fmla="*/ 147 w 147"/>
                <a:gd name="T9" fmla="*/ 2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5">
                  <a:moveTo>
                    <a:pt x="147" y="26"/>
                  </a:moveTo>
                  <a:lnTo>
                    <a:pt x="26" y="145"/>
                  </a:lnTo>
                  <a:lnTo>
                    <a:pt x="0" y="121"/>
                  </a:lnTo>
                  <a:lnTo>
                    <a:pt x="121" y="0"/>
                  </a:lnTo>
                  <a:lnTo>
                    <a:pt x="147" y="2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609"/>
            <p:cNvSpPr/>
            <p:nvPr/>
          </p:nvSpPr>
          <p:spPr bwMode="auto">
            <a:xfrm>
              <a:off x="5241926" y="2513013"/>
              <a:ext cx="230188" cy="230187"/>
            </a:xfrm>
            <a:custGeom>
              <a:avLst/>
              <a:gdLst>
                <a:gd name="T0" fmla="*/ 25 w 145"/>
                <a:gd name="T1" fmla="*/ 0 h 145"/>
                <a:gd name="T2" fmla="*/ 145 w 145"/>
                <a:gd name="T3" fmla="*/ 121 h 145"/>
                <a:gd name="T4" fmla="*/ 119 w 145"/>
                <a:gd name="T5" fmla="*/ 145 h 145"/>
                <a:gd name="T6" fmla="*/ 0 w 145"/>
                <a:gd name="T7" fmla="*/ 26 h 145"/>
                <a:gd name="T8" fmla="*/ 25 w 1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25" y="0"/>
                  </a:moveTo>
                  <a:lnTo>
                    <a:pt x="145" y="121"/>
                  </a:lnTo>
                  <a:lnTo>
                    <a:pt x="119" y="145"/>
                  </a:lnTo>
                  <a:lnTo>
                    <a:pt x="0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Rectangle 610"/>
            <p:cNvSpPr>
              <a:spLocks noChangeArrowheads="1"/>
            </p:cNvSpPr>
            <p:nvPr/>
          </p:nvSpPr>
          <p:spPr bwMode="auto">
            <a:xfrm>
              <a:off x="5130801" y="2968625"/>
              <a:ext cx="303213" cy="53975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611"/>
            <p:cNvSpPr/>
            <p:nvPr/>
          </p:nvSpPr>
          <p:spPr bwMode="auto">
            <a:xfrm>
              <a:off x="5219701" y="2781300"/>
              <a:ext cx="133350" cy="115887"/>
            </a:xfrm>
            <a:custGeom>
              <a:avLst/>
              <a:gdLst>
                <a:gd name="T0" fmla="*/ 49 w 49"/>
                <a:gd name="T1" fmla="*/ 43 h 43"/>
                <a:gd name="T2" fmla="*/ 24 w 49"/>
                <a:gd name="T3" fmla="*/ 0 h 43"/>
                <a:gd name="T4" fmla="*/ 0 w 49"/>
                <a:gd name="T5" fmla="*/ 43 h 43"/>
                <a:gd name="T6" fmla="*/ 49 w 49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3">
                  <a:moveTo>
                    <a:pt x="49" y="43"/>
                  </a:moveTo>
                  <a:cubicBezTo>
                    <a:pt x="47" y="25"/>
                    <a:pt x="42" y="0"/>
                    <a:pt x="24" y="0"/>
                  </a:cubicBezTo>
                  <a:cubicBezTo>
                    <a:pt x="6" y="0"/>
                    <a:pt x="1" y="25"/>
                    <a:pt x="0" y="43"/>
                  </a:cubicBezTo>
                  <a:lnTo>
                    <a:pt x="49" y="43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Oval 612"/>
            <p:cNvSpPr>
              <a:spLocks noChangeArrowheads="1"/>
            </p:cNvSpPr>
            <p:nvPr/>
          </p:nvSpPr>
          <p:spPr bwMode="auto">
            <a:xfrm>
              <a:off x="5219701" y="2670175"/>
              <a:ext cx="133350" cy="130175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Oval 613"/>
            <p:cNvSpPr>
              <a:spLocks noChangeArrowheads="1"/>
            </p:cNvSpPr>
            <p:nvPr/>
          </p:nvSpPr>
          <p:spPr bwMode="auto">
            <a:xfrm>
              <a:off x="5241926" y="2722563"/>
              <a:ext cx="20638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Oval 614"/>
            <p:cNvSpPr>
              <a:spLocks noChangeArrowheads="1"/>
            </p:cNvSpPr>
            <p:nvPr/>
          </p:nvSpPr>
          <p:spPr bwMode="auto">
            <a:xfrm>
              <a:off x="5308601" y="2722563"/>
              <a:ext cx="22225" cy="17462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615"/>
            <p:cNvSpPr/>
            <p:nvPr/>
          </p:nvSpPr>
          <p:spPr bwMode="auto">
            <a:xfrm>
              <a:off x="5260976" y="2751138"/>
              <a:ext cx="50800" cy="25400"/>
            </a:xfrm>
            <a:custGeom>
              <a:avLst/>
              <a:gdLst>
                <a:gd name="T0" fmla="*/ 19 w 19"/>
                <a:gd name="T1" fmla="*/ 0 h 9"/>
                <a:gd name="T2" fmla="*/ 9 w 19"/>
                <a:gd name="T3" fmla="*/ 9 h 9"/>
                <a:gd name="T4" fmla="*/ 0 w 19"/>
                <a:gd name="T5" fmla="*/ 0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9" y="5"/>
                    <a:pt x="15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Rectangle 616"/>
            <p:cNvSpPr>
              <a:spLocks noChangeArrowheads="1"/>
            </p:cNvSpPr>
            <p:nvPr/>
          </p:nvSpPr>
          <p:spPr bwMode="auto">
            <a:xfrm>
              <a:off x="5219701" y="2897188"/>
              <a:ext cx="133350" cy="365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423384" y="2777939"/>
            <a:ext cx="432147" cy="447481"/>
            <a:chOff x="4359276" y="2513013"/>
            <a:chExt cx="492125" cy="509587"/>
          </a:xfrm>
        </p:grpSpPr>
        <p:sp>
          <p:nvSpPr>
            <p:cNvPr id="139" name="Rectangle 617"/>
            <p:cNvSpPr>
              <a:spLocks noChangeArrowheads="1"/>
            </p:cNvSpPr>
            <p:nvPr/>
          </p:nvSpPr>
          <p:spPr bwMode="auto">
            <a:xfrm>
              <a:off x="4405313" y="2976563"/>
              <a:ext cx="400050" cy="23812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Rectangle 618"/>
            <p:cNvSpPr>
              <a:spLocks noChangeArrowheads="1"/>
            </p:cNvSpPr>
            <p:nvPr/>
          </p:nvSpPr>
          <p:spPr bwMode="auto">
            <a:xfrm>
              <a:off x="4594226" y="2727325"/>
              <a:ext cx="22225" cy="260350"/>
            </a:xfrm>
            <a:prstGeom prst="rect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619"/>
            <p:cNvSpPr/>
            <p:nvPr/>
          </p:nvSpPr>
          <p:spPr bwMode="auto">
            <a:xfrm>
              <a:off x="4359276" y="2513013"/>
              <a:ext cx="442913" cy="390525"/>
            </a:xfrm>
            <a:custGeom>
              <a:avLst/>
              <a:gdLst>
                <a:gd name="T0" fmla="*/ 156 w 164"/>
                <a:gd name="T1" fmla="*/ 32 h 144"/>
                <a:gd name="T2" fmla="*/ 90 w 164"/>
                <a:gd name="T3" fmla="*/ 32 h 144"/>
                <a:gd name="T4" fmla="*/ 90 w 164"/>
                <a:gd name="T5" fmla="*/ 9 h 144"/>
                <a:gd name="T6" fmla="*/ 82 w 164"/>
                <a:gd name="T7" fmla="*/ 0 h 144"/>
                <a:gd name="T8" fmla="*/ 14 w 164"/>
                <a:gd name="T9" fmla="*/ 0 h 144"/>
                <a:gd name="T10" fmla="*/ 6 w 164"/>
                <a:gd name="T11" fmla="*/ 9 h 144"/>
                <a:gd name="T12" fmla="*/ 6 w 164"/>
                <a:gd name="T13" fmla="*/ 28 h 144"/>
                <a:gd name="T14" fmla="*/ 0 w 164"/>
                <a:gd name="T15" fmla="*/ 35 h 144"/>
                <a:gd name="T16" fmla="*/ 0 w 164"/>
                <a:gd name="T17" fmla="*/ 136 h 144"/>
                <a:gd name="T18" fmla="*/ 9 w 164"/>
                <a:gd name="T19" fmla="*/ 144 h 144"/>
                <a:gd name="T20" fmla="*/ 156 w 164"/>
                <a:gd name="T21" fmla="*/ 144 h 144"/>
                <a:gd name="T22" fmla="*/ 164 w 164"/>
                <a:gd name="T23" fmla="*/ 136 h 144"/>
                <a:gd name="T24" fmla="*/ 164 w 164"/>
                <a:gd name="T25" fmla="*/ 40 h 144"/>
                <a:gd name="T26" fmla="*/ 156 w 164"/>
                <a:gd name="T27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44">
                  <a:moveTo>
                    <a:pt x="156" y="32"/>
                  </a:moveTo>
                  <a:cubicBezTo>
                    <a:pt x="90" y="32"/>
                    <a:pt x="90" y="32"/>
                    <a:pt x="90" y="32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4"/>
                    <a:pt x="87" y="0"/>
                    <a:pt x="8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6" y="4"/>
                    <a:pt x="6" y="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9"/>
                    <a:pt x="0" y="32"/>
                    <a:pt x="0" y="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1"/>
                    <a:pt x="4" y="144"/>
                    <a:pt x="9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60" y="144"/>
                    <a:pt x="164" y="141"/>
                    <a:pt x="164" y="136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6"/>
                    <a:pt x="160" y="32"/>
                    <a:pt x="156" y="32"/>
                  </a:cubicBez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620"/>
            <p:cNvSpPr/>
            <p:nvPr/>
          </p:nvSpPr>
          <p:spPr bwMode="auto">
            <a:xfrm>
              <a:off x="4371976" y="2592388"/>
              <a:ext cx="479425" cy="311150"/>
            </a:xfrm>
            <a:custGeom>
              <a:avLst/>
              <a:gdLst>
                <a:gd name="T0" fmla="*/ 160 w 177"/>
                <a:gd name="T1" fmla="*/ 106 h 115"/>
                <a:gd name="T2" fmla="*/ 151 w 177"/>
                <a:gd name="T3" fmla="*/ 115 h 115"/>
                <a:gd name="T4" fmla="*/ 7 w 177"/>
                <a:gd name="T5" fmla="*/ 115 h 115"/>
                <a:gd name="T6" fmla="*/ 0 w 177"/>
                <a:gd name="T7" fmla="*/ 106 h 115"/>
                <a:gd name="T8" fmla="*/ 16 w 177"/>
                <a:gd name="T9" fmla="*/ 9 h 115"/>
                <a:gd name="T10" fmla="*/ 26 w 177"/>
                <a:gd name="T11" fmla="*/ 0 h 115"/>
                <a:gd name="T12" fmla="*/ 170 w 177"/>
                <a:gd name="T13" fmla="*/ 0 h 115"/>
                <a:gd name="T14" fmla="*/ 176 w 177"/>
                <a:gd name="T15" fmla="*/ 9 h 115"/>
                <a:gd name="T16" fmla="*/ 160 w 177"/>
                <a:gd name="T17" fmla="*/ 10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15">
                  <a:moveTo>
                    <a:pt x="160" y="106"/>
                  </a:moveTo>
                  <a:cubicBezTo>
                    <a:pt x="159" y="111"/>
                    <a:pt x="155" y="115"/>
                    <a:pt x="151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2" y="115"/>
                    <a:pt x="0" y="111"/>
                    <a:pt x="0" y="10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4"/>
                    <a:pt x="22" y="0"/>
                    <a:pt x="2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4" y="0"/>
                    <a:pt x="177" y="4"/>
                    <a:pt x="176" y="9"/>
                  </a:cubicBezTo>
                  <a:lnTo>
                    <a:pt x="160" y="10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Oval 621"/>
            <p:cNvSpPr>
              <a:spLocks noChangeArrowheads="1"/>
            </p:cNvSpPr>
            <p:nvPr/>
          </p:nvSpPr>
          <p:spPr bwMode="auto">
            <a:xfrm>
              <a:off x="4572001" y="2954338"/>
              <a:ext cx="65088" cy="68262"/>
            </a:xfrm>
            <a:prstGeom prst="ellipse">
              <a:avLst/>
            </a:pr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709644" y="2777939"/>
            <a:ext cx="323413" cy="447481"/>
            <a:chOff x="3744913" y="2513013"/>
            <a:chExt cx="368300" cy="509587"/>
          </a:xfrm>
        </p:grpSpPr>
        <p:sp>
          <p:nvSpPr>
            <p:cNvPr id="135" name="Freeform 622"/>
            <p:cNvSpPr>
              <a:spLocks noEditPoints="1"/>
            </p:cNvSpPr>
            <p:nvPr/>
          </p:nvSpPr>
          <p:spPr bwMode="auto">
            <a:xfrm>
              <a:off x="3849688" y="2513013"/>
              <a:ext cx="153988" cy="153987"/>
            </a:xfrm>
            <a:custGeom>
              <a:avLst/>
              <a:gdLst>
                <a:gd name="T0" fmla="*/ 29 w 57"/>
                <a:gd name="T1" fmla="*/ 0 h 57"/>
                <a:gd name="T2" fmla="*/ 0 w 57"/>
                <a:gd name="T3" fmla="*/ 29 h 57"/>
                <a:gd name="T4" fmla="*/ 29 w 57"/>
                <a:gd name="T5" fmla="*/ 57 h 57"/>
                <a:gd name="T6" fmla="*/ 57 w 57"/>
                <a:gd name="T7" fmla="*/ 29 h 57"/>
                <a:gd name="T8" fmla="*/ 29 w 57"/>
                <a:gd name="T9" fmla="*/ 0 h 57"/>
                <a:gd name="T10" fmla="*/ 29 w 57"/>
                <a:gd name="T11" fmla="*/ 45 h 57"/>
                <a:gd name="T12" fmla="*/ 13 w 57"/>
                <a:gd name="T13" fmla="*/ 29 h 57"/>
                <a:gd name="T14" fmla="*/ 29 w 57"/>
                <a:gd name="T15" fmla="*/ 13 h 57"/>
                <a:gd name="T16" fmla="*/ 45 w 57"/>
                <a:gd name="T17" fmla="*/ 29 h 57"/>
                <a:gd name="T18" fmla="*/ 29 w 57"/>
                <a:gd name="T19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7" y="44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lose/>
                  <a:moveTo>
                    <a:pt x="29" y="45"/>
                  </a:moveTo>
                  <a:cubicBezTo>
                    <a:pt x="20" y="45"/>
                    <a:pt x="13" y="37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ubicBezTo>
                    <a:pt x="45" y="37"/>
                    <a:pt x="38" y="45"/>
                    <a:pt x="29" y="45"/>
                  </a:cubicBez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Oval 623"/>
            <p:cNvSpPr>
              <a:spLocks noChangeArrowheads="1"/>
            </p:cNvSpPr>
            <p:nvPr/>
          </p:nvSpPr>
          <p:spPr bwMode="auto">
            <a:xfrm>
              <a:off x="3849688" y="2868613"/>
              <a:ext cx="153988" cy="153987"/>
            </a:xfrm>
            <a:prstGeom prst="ellipse">
              <a:avLst/>
            </a:pr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624"/>
            <p:cNvSpPr/>
            <p:nvPr/>
          </p:nvSpPr>
          <p:spPr bwMode="auto">
            <a:xfrm>
              <a:off x="3776663" y="2592388"/>
              <a:ext cx="303213" cy="323850"/>
            </a:xfrm>
            <a:custGeom>
              <a:avLst/>
              <a:gdLst>
                <a:gd name="T0" fmla="*/ 112 w 112"/>
                <a:gd name="T1" fmla="*/ 55 h 120"/>
                <a:gd name="T2" fmla="*/ 56 w 112"/>
                <a:gd name="T3" fmla="*/ 0 h 120"/>
                <a:gd name="T4" fmla="*/ 0 w 112"/>
                <a:gd name="T5" fmla="*/ 55 h 120"/>
                <a:gd name="T6" fmla="*/ 0 w 112"/>
                <a:gd name="T7" fmla="*/ 120 h 120"/>
                <a:gd name="T8" fmla="*/ 112 w 112"/>
                <a:gd name="T9" fmla="*/ 120 h 120"/>
                <a:gd name="T10" fmla="*/ 112 w 112"/>
                <a:gd name="T11" fmla="*/ 5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20">
                  <a:moveTo>
                    <a:pt x="112" y="55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12" y="120"/>
                    <a:pt x="112" y="120"/>
                    <a:pt x="112" y="120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625"/>
            <p:cNvSpPr>
              <a:spLocks noChangeArrowheads="1"/>
            </p:cNvSpPr>
            <p:nvPr/>
          </p:nvSpPr>
          <p:spPr bwMode="auto">
            <a:xfrm>
              <a:off x="3744913" y="2868613"/>
              <a:ext cx="368300" cy="74612"/>
            </a:xfrm>
            <a:prstGeom prst="rect">
              <a:avLst/>
            </a:pr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871837" y="2798849"/>
            <a:ext cx="447481" cy="405660"/>
            <a:chOff x="2997201" y="2536825"/>
            <a:chExt cx="509587" cy="461962"/>
          </a:xfrm>
        </p:grpSpPr>
        <p:sp>
          <p:nvSpPr>
            <p:cNvPr id="123" name="Freeform 626"/>
            <p:cNvSpPr/>
            <p:nvPr/>
          </p:nvSpPr>
          <p:spPr bwMode="auto">
            <a:xfrm>
              <a:off x="3094038" y="2551113"/>
              <a:ext cx="412750" cy="433387"/>
            </a:xfrm>
            <a:custGeom>
              <a:avLst/>
              <a:gdLst>
                <a:gd name="T0" fmla="*/ 152 w 152"/>
                <a:gd name="T1" fmla="*/ 145 h 160"/>
                <a:gd name="T2" fmla="*/ 136 w 152"/>
                <a:gd name="T3" fmla="*/ 160 h 160"/>
                <a:gd name="T4" fmla="*/ 16 w 152"/>
                <a:gd name="T5" fmla="*/ 160 h 160"/>
                <a:gd name="T6" fmla="*/ 0 w 152"/>
                <a:gd name="T7" fmla="*/ 145 h 160"/>
                <a:gd name="T8" fmla="*/ 0 w 152"/>
                <a:gd name="T9" fmla="*/ 15 h 160"/>
                <a:gd name="T10" fmla="*/ 16 w 152"/>
                <a:gd name="T11" fmla="*/ 0 h 160"/>
                <a:gd name="T12" fmla="*/ 136 w 152"/>
                <a:gd name="T13" fmla="*/ 0 h 160"/>
                <a:gd name="T14" fmla="*/ 152 w 152"/>
                <a:gd name="T15" fmla="*/ 15 h 160"/>
                <a:gd name="T16" fmla="*/ 152 w 152"/>
                <a:gd name="T17" fmla="*/ 14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60">
                  <a:moveTo>
                    <a:pt x="152" y="145"/>
                  </a:moveTo>
                  <a:cubicBezTo>
                    <a:pt x="152" y="153"/>
                    <a:pt x="145" y="160"/>
                    <a:pt x="136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7" y="160"/>
                    <a:pt x="0" y="153"/>
                    <a:pt x="0" y="14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5" y="0"/>
                    <a:pt x="152" y="7"/>
                    <a:pt x="152" y="15"/>
                  </a:cubicBezTo>
                  <a:lnTo>
                    <a:pt x="152" y="1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627"/>
            <p:cNvSpPr/>
            <p:nvPr/>
          </p:nvSpPr>
          <p:spPr bwMode="auto">
            <a:xfrm>
              <a:off x="3195638" y="2589213"/>
              <a:ext cx="266700" cy="65087"/>
            </a:xfrm>
            <a:custGeom>
              <a:avLst/>
              <a:gdLst>
                <a:gd name="T0" fmla="*/ 99 w 99"/>
                <a:gd name="T1" fmla="*/ 18 h 24"/>
                <a:gd name="T2" fmla="*/ 93 w 99"/>
                <a:gd name="T3" fmla="*/ 24 h 24"/>
                <a:gd name="T4" fmla="*/ 5 w 99"/>
                <a:gd name="T5" fmla="*/ 24 h 24"/>
                <a:gd name="T6" fmla="*/ 0 w 99"/>
                <a:gd name="T7" fmla="*/ 18 h 24"/>
                <a:gd name="T8" fmla="*/ 0 w 99"/>
                <a:gd name="T9" fmla="*/ 6 h 24"/>
                <a:gd name="T10" fmla="*/ 5 w 99"/>
                <a:gd name="T11" fmla="*/ 0 h 24"/>
                <a:gd name="T12" fmla="*/ 93 w 99"/>
                <a:gd name="T13" fmla="*/ 0 h 24"/>
                <a:gd name="T14" fmla="*/ 99 w 99"/>
                <a:gd name="T15" fmla="*/ 6 h 24"/>
                <a:gd name="T16" fmla="*/ 99 w 99"/>
                <a:gd name="T1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24">
                  <a:moveTo>
                    <a:pt x="99" y="18"/>
                  </a:moveTo>
                  <a:cubicBezTo>
                    <a:pt x="99" y="21"/>
                    <a:pt x="96" y="24"/>
                    <a:pt x="9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0"/>
                    <a:pt x="99" y="2"/>
                    <a:pt x="99" y="6"/>
                  </a:cubicBezTo>
                  <a:lnTo>
                    <a:pt x="99" y="1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628"/>
            <p:cNvSpPr/>
            <p:nvPr/>
          </p:nvSpPr>
          <p:spPr bwMode="auto">
            <a:xfrm>
              <a:off x="3195638" y="2684463"/>
              <a:ext cx="74613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629"/>
            <p:cNvSpPr/>
            <p:nvPr/>
          </p:nvSpPr>
          <p:spPr bwMode="auto">
            <a:xfrm>
              <a:off x="3289301" y="2684463"/>
              <a:ext cx="76200" cy="74612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5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630"/>
            <p:cNvSpPr/>
            <p:nvPr/>
          </p:nvSpPr>
          <p:spPr bwMode="auto">
            <a:xfrm>
              <a:off x="3384551" y="2684463"/>
              <a:ext cx="77788" cy="74612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5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631"/>
            <p:cNvSpPr/>
            <p:nvPr/>
          </p:nvSpPr>
          <p:spPr bwMode="auto">
            <a:xfrm>
              <a:off x="3195638" y="2776538"/>
              <a:ext cx="74613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632"/>
            <p:cNvSpPr/>
            <p:nvPr/>
          </p:nvSpPr>
          <p:spPr bwMode="auto">
            <a:xfrm>
              <a:off x="3289301" y="2776538"/>
              <a:ext cx="76200" cy="77787"/>
            </a:xfrm>
            <a:custGeom>
              <a:avLst/>
              <a:gdLst>
                <a:gd name="T0" fmla="*/ 28 w 28"/>
                <a:gd name="T1" fmla="*/ 23 h 29"/>
                <a:gd name="T2" fmla="*/ 22 w 28"/>
                <a:gd name="T3" fmla="*/ 29 h 29"/>
                <a:gd name="T4" fmla="*/ 6 w 28"/>
                <a:gd name="T5" fmla="*/ 29 h 29"/>
                <a:gd name="T6" fmla="*/ 0 w 28"/>
                <a:gd name="T7" fmla="*/ 23 h 29"/>
                <a:gd name="T8" fmla="*/ 0 w 28"/>
                <a:gd name="T9" fmla="*/ 7 h 29"/>
                <a:gd name="T10" fmla="*/ 6 w 28"/>
                <a:gd name="T11" fmla="*/ 0 h 29"/>
                <a:gd name="T12" fmla="*/ 22 w 28"/>
                <a:gd name="T13" fmla="*/ 0 h 29"/>
                <a:gd name="T14" fmla="*/ 28 w 28"/>
                <a:gd name="T15" fmla="*/ 7 h 29"/>
                <a:gd name="T16" fmla="*/ 28 w 28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23"/>
                  </a:moveTo>
                  <a:cubicBezTo>
                    <a:pt x="28" y="26"/>
                    <a:pt x="25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7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633"/>
            <p:cNvSpPr/>
            <p:nvPr/>
          </p:nvSpPr>
          <p:spPr bwMode="auto">
            <a:xfrm>
              <a:off x="3384551" y="2776538"/>
              <a:ext cx="77788" cy="77787"/>
            </a:xfrm>
            <a:custGeom>
              <a:avLst/>
              <a:gdLst>
                <a:gd name="T0" fmla="*/ 29 w 29"/>
                <a:gd name="T1" fmla="*/ 23 h 29"/>
                <a:gd name="T2" fmla="*/ 22 w 29"/>
                <a:gd name="T3" fmla="*/ 29 h 29"/>
                <a:gd name="T4" fmla="*/ 6 w 29"/>
                <a:gd name="T5" fmla="*/ 29 h 29"/>
                <a:gd name="T6" fmla="*/ 0 w 29"/>
                <a:gd name="T7" fmla="*/ 23 h 29"/>
                <a:gd name="T8" fmla="*/ 0 w 29"/>
                <a:gd name="T9" fmla="*/ 7 h 29"/>
                <a:gd name="T10" fmla="*/ 6 w 29"/>
                <a:gd name="T11" fmla="*/ 0 h 29"/>
                <a:gd name="T12" fmla="*/ 22 w 29"/>
                <a:gd name="T13" fmla="*/ 0 h 29"/>
                <a:gd name="T14" fmla="*/ 29 w 29"/>
                <a:gd name="T15" fmla="*/ 7 h 29"/>
                <a:gd name="T16" fmla="*/ 29 w 29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9" y="23"/>
                  </a:moveTo>
                  <a:cubicBezTo>
                    <a:pt x="29" y="26"/>
                    <a:pt x="26" y="29"/>
                    <a:pt x="2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7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634"/>
            <p:cNvSpPr/>
            <p:nvPr/>
          </p:nvSpPr>
          <p:spPr bwMode="auto">
            <a:xfrm>
              <a:off x="3195638" y="2870200"/>
              <a:ext cx="74613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635"/>
            <p:cNvSpPr/>
            <p:nvPr/>
          </p:nvSpPr>
          <p:spPr bwMode="auto">
            <a:xfrm>
              <a:off x="3289301" y="2870200"/>
              <a:ext cx="76200" cy="76200"/>
            </a:xfrm>
            <a:custGeom>
              <a:avLst/>
              <a:gdLst>
                <a:gd name="T0" fmla="*/ 28 w 28"/>
                <a:gd name="T1" fmla="*/ 22 h 28"/>
                <a:gd name="T2" fmla="*/ 22 w 28"/>
                <a:gd name="T3" fmla="*/ 28 h 28"/>
                <a:gd name="T4" fmla="*/ 6 w 28"/>
                <a:gd name="T5" fmla="*/ 28 h 28"/>
                <a:gd name="T6" fmla="*/ 0 w 28"/>
                <a:gd name="T7" fmla="*/ 22 h 28"/>
                <a:gd name="T8" fmla="*/ 0 w 28"/>
                <a:gd name="T9" fmla="*/ 6 h 28"/>
                <a:gd name="T10" fmla="*/ 6 w 28"/>
                <a:gd name="T11" fmla="*/ 0 h 28"/>
                <a:gd name="T12" fmla="*/ 22 w 28"/>
                <a:gd name="T13" fmla="*/ 0 h 28"/>
                <a:gd name="T14" fmla="*/ 28 w 28"/>
                <a:gd name="T15" fmla="*/ 6 h 28"/>
                <a:gd name="T16" fmla="*/ 28 w 2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22"/>
                  </a:moveTo>
                  <a:cubicBezTo>
                    <a:pt x="28" y="26"/>
                    <a:pt x="25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3"/>
                    <a:pt x="28" y="6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636"/>
            <p:cNvSpPr/>
            <p:nvPr/>
          </p:nvSpPr>
          <p:spPr bwMode="auto">
            <a:xfrm>
              <a:off x="3384551" y="2870200"/>
              <a:ext cx="77788" cy="76200"/>
            </a:xfrm>
            <a:custGeom>
              <a:avLst/>
              <a:gdLst>
                <a:gd name="T0" fmla="*/ 29 w 29"/>
                <a:gd name="T1" fmla="*/ 22 h 28"/>
                <a:gd name="T2" fmla="*/ 22 w 29"/>
                <a:gd name="T3" fmla="*/ 28 h 28"/>
                <a:gd name="T4" fmla="*/ 6 w 29"/>
                <a:gd name="T5" fmla="*/ 28 h 28"/>
                <a:gd name="T6" fmla="*/ 0 w 29"/>
                <a:gd name="T7" fmla="*/ 22 h 28"/>
                <a:gd name="T8" fmla="*/ 0 w 29"/>
                <a:gd name="T9" fmla="*/ 6 h 28"/>
                <a:gd name="T10" fmla="*/ 6 w 29"/>
                <a:gd name="T11" fmla="*/ 0 h 28"/>
                <a:gd name="T12" fmla="*/ 22 w 29"/>
                <a:gd name="T13" fmla="*/ 0 h 28"/>
                <a:gd name="T14" fmla="*/ 29 w 29"/>
                <a:gd name="T15" fmla="*/ 6 h 28"/>
                <a:gd name="T16" fmla="*/ 29 w 29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9" y="22"/>
                  </a:moveTo>
                  <a:cubicBezTo>
                    <a:pt x="29" y="26"/>
                    <a:pt x="26" y="28"/>
                    <a:pt x="22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3"/>
                    <a:pt x="29" y="6"/>
                  </a:cubicBezTo>
                  <a:lnTo>
                    <a:pt x="29" y="22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637"/>
            <p:cNvSpPr/>
            <p:nvPr/>
          </p:nvSpPr>
          <p:spPr bwMode="auto">
            <a:xfrm>
              <a:off x="2997201" y="2536825"/>
              <a:ext cx="160338" cy="461962"/>
            </a:xfrm>
            <a:custGeom>
              <a:avLst/>
              <a:gdLst>
                <a:gd name="T0" fmla="*/ 59 w 59"/>
                <a:gd name="T1" fmla="*/ 155 h 170"/>
                <a:gd name="T2" fmla="*/ 44 w 59"/>
                <a:gd name="T3" fmla="*/ 170 h 170"/>
                <a:gd name="T4" fmla="*/ 15 w 59"/>
                <a:gd name="T5" fmla="*/ 170 h 170"/>
                <a:gd name="T6" fmla="*/ 0 w 59"/>
                <a:gd name="T7" fmla="*/ 155 h 170"/>
                <a:gd name="T8" fmla="*/ 0 w 59"/>
                <a:gd name="T9" fmla="*/ 15 h 170"/>
                <a:gd name="T10" fmla="*/ 15 w 59"/>
                <a:gd name="T11" fmla="*/ 0 h 170"/>
                <a:gd name="T12" fmla="*/ 44 w 59"/>
                <a:gd name="T13" fmla="*/ 0 h 170"/>
                <a:gd name="T14" fmla="*/ 59 w 59"/>
                <a:gd name="T15" fmla="*/ 15 h 170"/>
                <a:gd name="T16" fmla="*/ 59 w 59"/>
                <a:gd name="T17" fmla="*/ 15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59" y="155"/>
                  </a:moveTo>
                  <a:cubicBezTo>
                    <a:pt x="59" y="163"/>
                    <a:pt x="52" y="170"/>
                    <a:pt x="44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7" y="170"/>
                    <a:pt x="0" y="163"/>
                    <a:pt x="0" y="15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9" y="7"/>
                    <a:pt x="59" y="15"/>
                  </a:cubicBezTo>
                  <a:lnTo>
                    <a:pt x="59" y="15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163673" y="2777939"/>
            <a:ext cx="317837" cy="447481"/>
            <a:chOff x="2393951" y="2513013"/>
            <a:chExt cx="361950" cy="509587"/>
          </a:xfrm>
        </p:grpSpPr>
        <p:sp>
          <p:nvSpPr>
            <p:cNvPr id="118" name="Freeform 638"/>
            <p:cNvSpPr/>
            <p:nvPr/>
          </p:nvSpPr>
          <p:spPr bwMode="auto">
            <a:xfrm>
              <a:off x="2393951" y="2513013"/>
              <a:ext cx="231775" cy="509587"/>
            </a:xfrm>
            <a:custGeom>
              <a:avLst/>
              <a:gdLst>
                <a:gd name="T0" fmla="*/ 86 w 86"/>
                <a:gd name="T1" fmla="*/ 188 h 188"/>
                <a:gd name="T2" fmla="*/ 43 w 86"/>
                <a:gd name="T3" fmla="*/ 148 h 188"/>
                <a:gd name="T4" fmla="*/ 0 w 86"/>
                <a:gd name="T5" fmla="*/ 188 h 188"/>
                <a:gd name="T6" fmla="*/ 0 w 86"/>
                <a:gd name="T7" fmla="*/ 12 h 188"/>
                <a:gd name="T8" fmla="*/ 12 w 86"/>
                <a:gd name="T9" fmla="*/ 0 h 188"/>
                <a:gd name="T10" fmla="*/ 77 w 86"/>
                <a:gd name="T11" fmla="*/ 0 h 188"/>
                <a:gd name="T12" fmla="*/ 86 w 86"/>
                <a:gd name="T13" fmla="*/ 9 h 188"/>
                <a:gd name="T14" fmla="*/ 86 w 86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88">
                  <a:moveTo>
                    <a:pt x="86" y="188"/>
                  </a:moveTo>
                  <a:cubicBezTo>
                    <a:pt x="43" y="148"/>
                    <a:pt x="43" y="148"/>
                    <a:pt x="43" y="14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2" y="0"/>
                    <a:pt x="86" y="4"/>
                    <a:pt x="86" y="9"/>
                  </a:cubicBezTo>
                  <a:lnTo>
                    <a:pt x="86" y="188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639"/>
            <p:cNvSpPr/>
            <p:nvPr/>
          </p:nvSpPr>
          <p:spPr bwMode="auto">
            <a:xfrm>
              <a:off x="2393951" y="2513013"/>
              <a:ext cx="231775" cy="273050"/>
            </a:xfrm>
            <a:custGeom>
              <a:avLst/>
              <a:gdLst>
                <a:gd name="T0" fmla="*/ 77 w 86"/>
                <a:gd name="T1" fmla="*/ 0 h 101"/>
                <a:gd name="T2" fmla="*/ 12 w 86"/>
                <a:gd name="T3" fmla="*/ 0 h 101"/>
                <a:gd name="T4" fmla="*/ 0 w 86"/>
                <a:gd name="T5" fmla="*/ 12 h 101"/>
                <a:gd name="T6" fmla="*/ 0 w 86"/>
                <a:gd name="T7" fmla="*/ 101 h 101"/>
                <a:gd name="T8" fmla="*/ 86 w 86"/>
                <a:gd name="T9" fmla="*/ 101 h 101"/>
                <a:gd name="T10" fmla="*/ 86 w 86"/>
                <a:gd name="T11" fmla="*/ 9 h 101"/>
                <a:gd name="T12" fmla="*/ 77 w 8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1">
                  <a:moveTo>
                    <a:pt x="7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4"/>
                    <a:pt x="82" y="0"/>
                    <a:pt x="77" y="0"/>
                  </a:cubicBez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Oval 640"/>
            <p:cNvSpPr>
              <a:spLocks noChangeArrowheads="1"/>
            </p:cNvSpPr>
            <p:nvPr/>
          </p:nvSpPr>
          <p:spPr bwMode="auto">
            <a:xfrm>
              <a:off x="2535238" y="2520950"/>
              <a:ext cx="220663" cy="222250"/>
            </a:xfrm>
            <a:prstGeom prst="ellipse">
              <a:avLst/>
            </a:pr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641"/>
            <p:cNvSpPr/>
            <p:nvPr/>
          </p:nvSpPr>
          <p:spPr bwMode="auto">
            <a:xfrm>
              <a:off x="2582863" y="2616200"/>
              <a:ext cx="125413" cy="30162"/>
            </a:xfrm>
            <a:custGeom>
              <a:avLst/>
              <a:gdLst>
                <a:gd name="T0" fmla="*/ 46 w 46"/>
                <a:gd name="T1" fmla="*/ 7 h 11"/>
                <a:gd name="T2" fmla="*/ 42 w 46"/>
                <a:gd name="T3" fmla="*/ 11 h 11"/>
                <a:gd name="T4" fmla="*/ 4 w 46"/>
                <a:gd name="T5" fmla="*/ 11 h 11"/>
                <a:gd name="T6" fmla="*/ 0 w 46"/>
                <a:gd name="T7" fmla="*/ 7 h 11"/>
                <a:gd name="T8" fmla="*/ 0 w 46"/>
                <a:gd name="T9" fmla="*/ 4 h 11"/>
                <a:gd name="T10" fmla="*/ 4 w 46"/>
                <a:gd name="T11" fmla="*/ 0 h 11"/>
                <a:gd name="T12" fmla="*/ 42 w 46"/>
                <a:gd name="T13" fmla="*/ 0 h 11"/>
                <a:gd name="T14" fmla="*/ 46 w 46"/>
                <a:gd name="T15" fmla="*/ 4 h 11"/>
                <a:gd name="T16" fmla="*/ 46 w 46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">
                  <a:moveTo>
                    <a:pt x="46" y="7"/>
                  </a:moveTo>
                  <a:cubicBezTo>
                    <a:pt x="46" y="9"/>
                    <a:pt x="44" y="11"/>
                    <a:pt x="4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4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642"/>
            <p:cNvSpPr/>
            <p:nvPr/>
          </p:nvSpPr>
          <p:spPr bwMode="auto">
            <a:xfrm>
              <a:off x="2632076" y="2570163"/>
              <a:ext cx="26988" cy="122237"/>
            </a:xfrm>
            <a:custGeom>
              <a:avLst/>
              <a:gdLst>
                <a:gd name="T0" fmla="*/ 4 w 10"/>
                <a:gd name="T1" fmla="*/ 45 h 45"/>
                <a:gd name="T2" fmla="*/ 0 w 10"/>
                <a:gd name="T3" fmla="*/ 41 h 45"/>
                <a:gd name="T4" fmla="*/ 0 w 10"/>
                <a:gd name="T5" fmla="*/ 4 h 45"/>
                <a:gd name="T6" fmla="*/ 4 w 10"/>
                <a:gd name="T7" fmla="*/ 0 h 45"/>
                <a:gd name="T8" fmla="*/ 6 w 10"/>
                <a:gd name="T9" fmla="*/ 0 h 45"/>
                <a:gd name="T10" fmla="*/ 10 w 10"/>
                <a:gd name="T11" fmla="*/ 4 h 45"/>
                <a:gd name="T12" fmla="*/ 10 w 10"/>
                <a:gd name="T13" fmla="*/ 41 h 45"/>
                <a:gd name="T14" fmla="*/ 6 w 10"/>
                <a:gd name="T15" fmla="*/ 45 h 45"/>
                <a:gd name="T16" fmla="*/ 4 w 10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5">
                  <a:moveTo>
                    <a:pt x="4" y="45"/>
                  </a:moveTo>
                  <a:cubicBezTo>
                    <a:pt x="1" y="45"/>
                    <a:pt x="0" y="44"/>
                    <a:pt x="0" y="4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4"/>
                    <a:pt x="9" y="45"/>
                    <a:pt x="6" y="45"/>
                  </a:cubicBezTo>
                  <a:lnTo>
                    <a:pt x="4" y="4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440174" y="2777939"/>
            <a:ext cx="333172" cy="447481"/>
            <a:chOff x="1708151" y="2513013"/>
            <a:chExt cx="379413" cy="509587"/>
          </a:xfrm>
        </p:grpSpPr>
        <p:sp>
          <p:nvSpPr>
            <p:cNvPr id="100" name="Freeform 643"/>
            <p:cNvSpPr/>
            <p:nvPr/>
          </p:nvSpPr>
          <p:spPr bwMode="auto">
            <a:xfrm>
              <a:off x="1708151" y="2513013"/>
              <a:ext cx="379413" cy="509587"/>
            </a:xfrm>
            <a:custGeom>
              <a:avLst/>
              <a:gdLst>
                <a:gd name="T0" fmla="*/ 140 w 140"/>
                <a:gd name="T1" fmla="*/ 176 h 188"/>
                <a:gd name="T2" fmla="*/ 128 w 140"/>
                <a:gd name="T3" fmla="*/ 188 h 188"/>
                <a:gd name="T4" fmla="*/ 12 w 140"/>
                <a:gd name="T5" fmla="*/ 188 h 188"/>
                <a:gd name="T6" fmla="*/ 0 w 140"/>
                <a:gd name="T7" fmla="*/ 176 h 188"/>
                <a:gd name="T8" fmla="*/ 0 w 140"/>
                <a:gd name="T9" fmla="*/ 12 h 188"/>
                <a:gd name="T10" fmla="*/ 12 w 140"/>
                <a:gd name="T11" fmla="*/ 0 h 188"/>
                <a:gd name="T12" fmla="*/ 128 w 140"/>
                <a:gd name="T13" fmla="*/ 0 h 188"/>
                <a:gd name="T14" fmla="*/ 140 w 140"/>
                <a:gd name="T15" fmla="*/ 12 h 188"/>
                <a:gd name="T16" fmla="*/ 140 w 140"/>
                <a:gd name="T17" fmla="*/ 17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88">
                  <a:moveTo>
                    <a:pt x="140" y="176"/>
                  </a:moveTo>
                  <a:cubicBezTo>
                    <a:pt x="140" y="182"/>
                    <a:pt x="135" y="188"/>
                    <a:pt x="128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5" y="188"/>
                    <a:pt x="0" y="182"/>
                    <a:pt x="0" y="17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5" y="0"/>
                    <a:pt x="140" y="6"/>
                    <a:pt x="140" y="12"/>
                  </a:cubicBezTo>
                  <a:lnTo>
                    <a:pt x="140" y="176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644"/>
            <p:cNvSpPr/>
            <p:nvPr/>
          </p:nvSpPr>
          <p:spPr bwMode="auto">
            <a:xfrm>
              <a:off x="1744663" y="2551113"/>
              <a:ext cx="307975" cy="80962"/>
            </a:xfrm>
            <a:custGeom>
              <a:avLst/>
              <a:gdLst>
                <a:gd name="T0" fmla="*/ 114 w 114"/>
                <a:gd name="T1" fmla="*/ 25 h 30"/>
                <a:gd name="T2" fmla="*/ 109 w 114"/>
                <a:gd name="T3" fmla="*/ 30 h 30"/>
                <a:gd name="T4" fmla="*/ 5 w 114"/>
                <a:gd name="T5" fmla="*/ 30 h 30"/>
                <a:gd name="T6" fmla="*/ 0 w 114"/>
                <a:gd name="T7" fmla="*/ 25 h 30"/>
                <a:gd name="T8" fmla="*/ 0 w 114"/>
                <a:gd name="T9" fmla="*/ 5 h 30"/>
                <a:gd name="T10" fmla="*/ 5 w 114"/>
                <a:gd name="T11" fmla="*/ 0 h 30"/>
                <a:gd name="T12" fmla="*/ 109 w 114"/>
                <a:gd name="T13" fmla="*/ 0 h 30"/>
                <a:gd name="T14" fmla="*/ 114 w 114"/>
                <a:gd name="T15" fmla="*/ 5 h 30"/>
                <a:gd name="T16" fmla="*/ 114 w 114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0">
                  <a:moveTo>
                    <a:pt x="114" y="25"/>
                  </a:moveTo>
                  <a:cubicBezTo>
                    <a:pt x="114" y="28"/>
                    <a:pt x="112" y="30"/>
                    <a:pt x="109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8"/>
                    <a:pt x="0" y="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3"/>
                    <a:pt x="114" y="5"/>
                  </a:cubicBezTo>
                  <a:lnTo>
                    <a:pt x="114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645"/>
            <p:cNvSpPr/>
            <p:nvPr/>
          </p:nvSpPr>
          <p:spPr bwMode="auto">
            <a:xfrm>
              <a:off x="1749426" y="26590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646"/>
            <p:cNvSpPr/>
            <p:nvPr/>
          </p:nvSpPr>
          <p:spPr bwMode="auto">
            <a:xfrm>
              <a:off x="1855788" y="26590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647"/>
            <p:cNvSpPr/>
            <p:nvPr/>
          </p:nvSpPr>
          <p:spPr bwMode="auto">
            <a:xfrm>
              <a:off x="1963738" y="26590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648"/>
            <p:cNvSpPr/>
            <p:nvPr/>
          </p:nvSpPr>
          <p:spPr bwMode="auto">
            <a:xfrm>
              <a:off x="1749426" y="2743200"/>
              <a:ext cx="84138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649"/>
            <p:cNvSpPr/>
            <p:nvPr/>
          </p:nvSpPr>
          <p:spPr bwMode="auto">
            <a:xfrm>
              <a:off x="1855788" y="2743200"/>
              <a:ext cx="82550" cy="65087"/>
            </a:xfrm>
            <a:custGeom>
              <a:avLst/>
              <a:gdLst>
                <a:gd name="T0" fmla="*/ 31 w 31"/>
                <a:gd name="T1" fmla="*/ 19 h 24"/>
                <a:gd name="T2" fmla="*/ 26 w 31"/>
                <a:gd name="T3" fmla="*/ 24 h 24"/>
                <a:gd name="T4" fmla="*/ 6 w 31"/>
                <a:gd name="T5" fmla="*/ 24 h 24"/>
                <a:gd name="T6" fmla="*/ 0 w 31"/>
                <a:gd name="T7" fmla="*/ 19 h 24"/>
                <a:gd name="T8" fmla="*/ 0 w 31"/>
                <a:gd name="T9" fmla="*/ 5 h 24"/>
                <a:gd name="T10" fmla="*/ 6 w 31"/>
                <a:gd name="T11" fmla="*/ 0 h 24"/>
                <a:gd name="T12" fmla="*/ 26 w 31"/>
                <a:gd name="T13" fmla="*/ 0 h 24"/>
                <a:gd name="T14" fmla="*/ 31 w 31"/>
                <a:gd name="T15" fmla="*/ 5 h 24"/>
                <a:gd name="T16" fmla="*/ 31 w 31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9"/>
                  </a:moveTo>
                  <a:cubicBezTo>
                    <a:pt x="31" y="22"/>
                    <a:pt x="29" y="24"/>
                    <a:pt x="2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650"/>
            <p:cNvSpPr/>
            <p:nvPr/>
          </p:nvSpPr>
          <p:spPr bwMode="auto">
            <a:xfrm>
              <a:off x="1963738" y="2743200"/>
              <a:ext cx="80963" cy="65087"/>
            </a:xfrm>
            <a:custGeom>
              <a:avLst/>
              <a:gdLst>
                <a:gd name="T0" fmla="*/ 30 w 30"/>
                <a:gd name="T1" fmla="*/ 19 h 24"/>
                <a:gd name="T2" fmla="*/ 25 w 30"/>
                <a:gd name="T3" fmla="*/ 24 h 24"/>
                <a:gd name="T4" fmla="*/ 5 w 30"/>
                <a:gd name="T5" fmla="*/ 24 h 24"/>
                <a:gd name="T6" fmla="*/ 0 w 30"/>
                <a:gd name="T7" fmla="*/ 19 h 24"/>
                <a:gd name="T8" fmla="*/ 0 w 30"/>
                <a:gd name="T9" fmla="*/ 5 h 24"/>
                <a:gd name="T10" fmla="*/ 5 w 30"/>
                <a:gd name="T11" fmla="*/ 0 h 24"/>
                <a:gd name="T12" fmla="*/ 25 w 30"/>
                <a:gd name="T13" fmla="*/ 0 h 24"/>
                <a:gd name="T14" fmla="*/ 30 w 30"/>
                <a:gd name="T15" fmla="*/ 5 h 24"/>
                <a:gd name="T16" fmla="*/ 30 w 30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9"/>
                  </a:moveTo>
                  <a:cubicBezTo>
                    <a:pt x="30" y="22"/>
                    <a:pt x="28" y="24"/>
                    <a:pt x="2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651"/>
            <p:cNvSpPr/>
            <p:nvPr/>
          </p:nvSpPr>
          <p:spPr bwMode="auto">
            <a:xfrm>
              <a:off x="1749426" y="2824163"/>
              <a:ext cx="84138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652"/>
            <p:cNvSpPr/>
            <p:nvPr/>
          </p:nvSpPr>
          <p:spPr bwMode="auto">
            <a:xfrm>
              <a:off x="1855788" y="2824163"/>
              <a:ext cx="82550" cy="68262"/>
            </a:xfrm>
            <a:custGeom>
              <a:avLst/>
              <a:gdLst>
                <a:gd name="T0" fmla="*/ 31 w 31"/>
                <a:gd name="T1" fmla="*/ 20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20 h 25"/>
                <a:gd name="T8" fmla="*/ 0 w 31"/>
                <a:gd name="T9" fmla="*/ 6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6 h 25"/>
                <a:gd name="T16" fmla="*/ 31 w 31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20"/>
                  </a:moveTo>
                  <a:cubicBezTo>
                    <a:pt x="31" y="23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653"/>
            <p:cNvSpPr/>
            <p:nvPr/>
          </p:nvSpPr>
          <p:spPr bwMode="auto">
            <a:xfrm>
              <a:off x="1963738" y="2824163"/>
              <a:ext cx="80963" cy="68262"/>
            </a:xfrm>
            <a:custGeom>
              <a:avLst/>
              <a:gdLst>
                <a:gd name="T0" fmla="*/ 30 w 30"/>
                <a:gd name="T1" fmla="*/ 20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20 h 25"/>
                <a:gd name="T8" fmla="*/ 0 w 30"/>
                <a:gd name="T9" fmla="*/ 6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6 h 25"/>
                <a:gd name="T16" fmla="*/ 30 w 30"/>
                <a:gd name="T1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20"/>
                  </a:moveTo>
                  <a:cubicBezTo>
                    <a:pt x="30" y="23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654"/>
            <p:cNvSpPr/>
            <p:nvPr/>
          </p:nvSpPr>
          <p:spPr bwMode="auto">
            <a:xfrm>
              <a:off x="1749426" y="2908300"/>
              <a:ext cx="84138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655"/>
            <p:cNvSpPr/>
            <p:nvPr/>
          </p:nvSpPr>
          <p:spPr bwMode="auto">
            <a:xfrm>
              <a:off x="1855788" y="2908300"/>
              <a:ext cx="82550" cy="68262"/>
            </a:xfrm>
            <a:custGeom>
              <a:avLst/>
              <a:gdLst>
                <a:gd name="T0" fmla="*/ 31 w 31"/>
                <a:gd name="T1" fmla="*/ 19 h 25"/>
                <a:gd name="T2" fmla="*/ 26 w 31"/>
                <a:gd name="T3" fmla="*/ 25 h 25"/>
                <a:gd name="T4" fmla="*/ 6 w 31"/>
                <a:gd name="T5" fmla="*/ 25 h 25"/>
                <a:gd name="T6" fmla="*/ 0 w 31"/>
                <a:gd name="T7" fmla="*/ 19 h 25"/>
                <a:gd name="T8" fmla="*/ 0 w 31"/>
                <a:gd name="T9" fmla="*/ 5 h 25"/>
                <a:gd name="T10" fmla="*/ 6 w 31"/>
                <a:gd name="T11" fmla="*/ 0 h 25"/>
                <a:gd name="T12" fmla="*/ 26 w 31"/>
                <a:gd name="T13" fmla="*/ 0 h 25"/>
                <a:gd name="T14" fmla="*/ 31 w 31"/>
                <a:gd name="T15" fmla="*/ 5 h 25"/>
                <a:gd name="T16" fmla="*/ 31 w 31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5">
                  <a:moveTo>
                    <a:pt x="31" y="19"/>
                  </a:moveTo>
                  <a:cubicBezTo>
                    <a:pt x="31" y="22"/>
                    <a:pt x="29" y="25"/>
                    <a:pt x="2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656"/>
            <p:cNvSpPr/>
            <p:nvPr/>
          </p:nvSpPr>
          <p:spPr bwMode="auto">
            <a:xfrm>
              <a:off x="1963738" y="2908300"/>
              <a:ext cx="80963" cy="68262"/>
            </a:xfrm>
            <a:custGeom>
              <a:avLst/>
              <a:gdLst>
                <a:gd name="T0" fmla="*/ 30 w 30"/>
                <a:gd name="T1" fmla="*/ 19 h 25"/>
                <a:gd name="T2" fmla="*/ 25 w 30"/>
                <a:gd name="T3" fmla="*/ 25 h 25"/>
                <a:gd name="T4" fmla="*/ 5 w 30"/>
                <a:gd name="T5" fmla="*/ 25 h 25"/>
                <a:gd name="T6" fmla="*/ 0 w 30"/>
                <a:gd name="T7" fmla="*/ 19 h 25"/>
                <a:gd name="T8" fmla="*/ 0 w 30"/>
                <a:gd name="T9" fmla="*/ 5 h 25"/>
                <a:gd name="T10" fmla="*/ 5 w 30"/>
                <a:gd name="T11" fmla="*/ 0 h 25"/>
                <a:gd name="T12" fmla="*/ 25 w 30"/>
                <a:gd name="T13" fmla="*/ 0 h 25"/>
                <a:gd name="T14" fmla="*/ 30 w 30"/>
                <a:gd name="T15" fmla="*/ 5 h 25"/>
                <a:gd name="T16" fmla="*/ 30 w 30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5">
                  <a:moveTo>
                    <a:pt x="30" y="19"/>
                  </a:moveTo>
                  <a:cubicBezTo>
                    <a:pt x="30" y="22"/>
                    <a:pt x="28" y="25"/>
                    <a:pt x="2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5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657"/>
            <p:cNvSpPr>
              <a:spLocks noEditPoints="1"/>
            </p:cNvSpPr>
            <p:nvPr/>
          </p:nvSpPr>
          <p:spPr bwMode="auto">
            <a:xfrm>
              <a:off x="1992313" y="2565400"/>
              <a:ext cx="44450" cy="53975"/>
            </a:xfrm>
            <a:custGeom>
              <a:avLst/>
              <a:gdLst>
                <a:gd name="T0" fmla="*/ 28 w 28"/>
                <a:gd name="T1" fmla="*/ 34 h 34"/>
                <a:gd name="T2" fmla="*/ 0 w 28"/>
                <a:gd name="T3" fmla="*/ 3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34 h 34"/>
                <a:gd name="T10" fmla="*/ 6 w 28"/>
                <a:gd name="T11" fmla="*/ 30 h 34"/>
                <a:gd name="T12" fmla="*/ 23 w 28"/>
                <a:gd name="T13" fmla="*/ 30 h 34"/>
                <a:gd name="T14" fmla="*/ 23 w 28"/>
                <a:gd name="T15" fmla="*/ 5 h 34"/>
                <a:gd name="T16" fmla="*/ 6 w 28"/>
                <a:gd name="T17" fmla="*/ 5 h 34"/>
                <a:gd name="T18" fmla="*/ 6 w 28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4">
                  <a:moveTo>
                    <a:pt x="28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4"/>
                  </a:lnTo>
                  <a:close/>
                  <a:moveTo>
                    <a:pt x="6" y="30"/>
                  </a:moveTo>
                  <a:lnTo>
                    <a:pt x="23" y="30"/>
                  </a:lnTo>
                  <a:lnTo>
                    <a:pt x="23" y="5"/>
                  </a:lnTo>
                  <a:lnTo>
                    <a:pt x="6" y="5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658"/>
            <p:cNvSpPr>
              <a:spLocks noEditPoints="1"/>
            </p:cNvSpPr>
            <p:nvPr/>
          </p:nvSpPr>
          <p:spPr bwMode="auto">
            <a:xfrm>
              <a:off x="1941513" y="2565400"/>
              <a:ext cx="41275" cy="53975"/>
            </a:xfrm>
            <a:custGeom>
              <a:avLst/>
              <a:gdLst>
                <a:gd name="T0" fmla="*/ 26 w 26"/>
                <a:gd name="T1" fmla="*/ 34 h 34"/>
                <a:gd name="T2" fmla="*/ 0 w 26"/>
                <a:gd name="T3" fmla="*/ 34 h 34"/>
                <a:gd name="T4" fmla="*/ 0 w 26"/>
                <a:gd name="T5" fmla="*/ 0 h 34"/>
                <a:gd name="T6" fmla="*/ 26 w 26"/>
                <a:gd name="T7" fmla="*/ 0 h 34"/>
                <a:gd name="T8" fmla="*/ 26 w 26"/>
                <a:gd name="T9" fmla="*/ 34 h 34"/>
                <a:gd name="T10" fmla="*/ 3 w 26"/>
                <a:gd name="T11" fmla="*/ 30 h 34"/>
                <a:gd name="T12" fmla="*/ 22 w 26"/>
                <a:gd name="T13" fmla="*/ 30 h 34"/>
                <a:gd name="T14" fmla="*/ 22 w 26"/>
                <a:gd name="T15" fmla="*/ 5 h 34"/>
                <a:gd name="T16" fmla="*/ 3 w 26"/>
                <a:gd name="T17" fmla="*/ 5 h 34"/>
                <a:gd name="T18" fmla="*/ 3 w 26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4">
                  <a:moveTo>
                    <a:pt x="26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659"/>
            <p:cNvSpPr>
              <a:spLocks noEditPoints="1"/>
            </p:cNvSpPr>
            <p:nvPr/>
          </p:nvSpPr>
          <p:spPr bwMode="auto">
            <a:xfrm>
              <a:off x="1887538" y="2565400"/>
              <a:ext cx="42863" cy="53975"/>
            </a:xfrm>
            <a:custGeom>
              <a:avLst/>
              <a:gdLst>
                <a:gd name="T0" fmla="*/ 27 w 27"/>
                <a:gd name="T1" fmla="*/ 34 h 34"/>
                <a:gd name="T2" fmla="*/ 0 w 27"/>
                <a:gd name="T3" fmla="*/ 34 h 34"/>
                <a:gd name="T4" fmla="*/ 0 w 27"/>
                <a:gd name="T5" fmla="*/ 0 h 34"/>
                <a:gd name="T6" fmla="*/ 27 w 27"/>
                <a:gd name="T7" fmla="*/ 0 h 34"/>
                <a:gd name="T8" fmla="*/ 27 w 27"/>
                <a:gd name="T9" fmla="*/ 34 h 34"/>
                <a:gd name="T10" fmla="*/ 5 w 27"/>
                <a:gd name="T11" fmla="*/ 30 h 34"/>
                <a:gd name="T12" fmla="*/ 22 w 27"/>
                <a:gd name="T13" fmla="*/ 30 h 34"/>
                <a:gd name="T14" fmla="*/ 22 w 27"/>
                <a:gd name="T15" fmla="*/ 5 h 34"/>
                <a:gd name="T16" fmla="*/ 5 w 27"/>
                <a:gd name="T17" fmla="*/ 5 h 34"/>
                <a:gd name="T18" fmla="*/ 5 w 27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4">
                  <a:moveTo>
                    <a:pt x="2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4"/>
                  </a:lnTo>
                  <a:close/>
                  <a:moveTo>
                    <a:pt x="5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5" y="5"/>
                  </a:lnTo>
                  <a:lnTo>
                    <a:pt x="5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660"/>
            <p:cNvSpPr>
              <a:spLocks noEditPoints="1"/>
            </p:cNvSpPr>
            <p:nvPr/>
          </p:nvSpPr>
          <p:spPr bwMode="auto">
            <a:xfrm>
              <a:off x="1836738" y="2565400"/>
              <a:ext cx="39688" cy="53975"/>
            </a:xfrm>
            <a:custGeom>
              <a:avLst/>
              <a:gdLst>
                <a:gd name="T0" fmla="*/ 25 w 25"/>
                <a:gd name="T1" fmla="*/ 34 h 34"/>
                <a:gd name="T2" fmla="*/ 0 w 25"/>
                <a:gd name="T3" fmla="*/ 34 h 34"/>
                <a:gd name="T4" fmla="*/ 0 w 25"/>
                <a:gd name="T5" fmla="*/ 0 h 34"/>
                <a:gd name="T6" fmla="*/ 25 w 25"/>
                <a:gd name="T7" fmla="*/ 0 h 34"/>
                <a:gd name="T8" fmla="*/ 25 w 25"/>
                <a:gd name="T9" fmla="*/ 34 h 34"/>
                <a:gd name="T10" fmla="*/ 3 w 25"/>
                <a:gd name="T11" fmla="*/ 30 h 34"/>
                <a:gd name="T12" fmla="*/ 22 w 25"/>
                <a:gd name="T13" fmla="*/ 30 h 34"/>
                <a:gd name="T14" fmla="*/ 22 w 25"/>
                <a:gd name="T15" fmla="*/ 5 h 34"/>
                <a:gd name="T16" fmla="*/ 3 w 25"/>
                <a:gd name="T17" fmla="*/ 5 h 34"/>
                <a:gd name="T18" fmla="*/ 3 w 25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4">
                  <a:moveTo>
                    <a:pt x="25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4"/>
                  </a:lnTo>
                  <a:close/>
                  <a:moveTo>
                    <a:pt x="3" y="30"/>
                  </a:moveTo>
                  <a:lnTo>
                    <a:pt x="22" y="30"/>
                  </a:lnTo>
                  <a:lnTo>
                    <a:pt x="22" y="5"/>
                  </a:lnTo>
                  <a:lnTo>
                    <a:pt x="3" y="5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598184" y="2777939"/>
            <a:ext cx="451664" cy="447481"/>
            <a:chOff x="962026" y="2513013"/>
            <a:chExt cx="514350" cy="509587"/>
          </a:xfrm>
        </p:grpSpPr>
        <p:sp>
          <p:nvSpPr>
            <p:cNvPr id="81" name="Freeform 661"/>
            <p:cNvSpPr/>
            <p:nvPr/>
          </p:nvSpPr>
          <p:spPr bwMode="auto">
            <a:xfrm>
              <a:off x="1277938" y="2513013"/>
              <a:ext cx="198438" cy="195262"/>
            </a:xfrm>
            <a:custGeom>
              <a:avLst/>
              <a:gdLst>
                <a:gd name="T0" fmla="*/ 94 w 125"/>
                <a:gd name="T1" fmla="*/ 123 h 123"/>
                <a:gd name="T2" fmla="*/ 0 w 125"/>
                <a:gd name="T3" fmla="*/ 31 h 123"/>
                <a:gd name="T4" fmla="*/ 125 w 125"/>
                <a:gd name="T5" fmla="*/ 0 h 123"/>
                <a:gd name="T6" fmla="*/ 94 w 12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23">
                  <a:moveTo>
                    <a:pt x="94" y="123"/>
                  </a:moveTo>
                  <a:lnTo>
                    <a:pt x="0" y="31"/>
                  </a:lnTo>
                  <a:lnTo>
                    <a:pt x="125" y="0"/>
                  </a:lnTo>
                  <a:lnTo>
                    <a:pt x="94" y="123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662"/>
            <p:cNvSpPr/>
            <p:nvPr/>
          </p:nvSpPr>
          <p:spPr bwMode="auto">
            <a:xfrm>
              <a:off x="1030288" y="2555875"/>
              <a:ext cx="304800" cy="304800"/>
            </a:xfrm>
            <a:custGeom>
              <a:avLst/>
              <a:gdLst>
                <a:gd name="T0" fmla="*/ 20 w 113"/>
                <a:gd name="T1" fmla="*/ 111 h 112"/>
                <a:gd name="T2" fmla="*/ 14 w 113"/>
                <a:gd name="T3" fmla="*/ 111 h 112"/>
                <a:gd name="T4" fmla="*/ 2 w 113"/>
                <a:gd name="T5" fmla="*/ 99 h 112"/>
                <a:gd name="T6" fmla="*/ 2 w 113"/>
                <a:gd name="T7" fmla="*/ 92 h 112"/>
                <a:gd name="T8" fmla="*/ 93 w 113"/>
                <a:gd name="T9" fmla="*/ 2 h 112"/>
                <a:gd name="T10" fmla="*/ 99 w 113"/>
                <a:gd name="T11" fmla="*/ 1 h 112"/>
                <a:gd name="T12" fmla="*/ 111 w 113"/>
                <a:gd name="T13" fmla="*/ 13 h 112"/>
                <a:gd name="T14" fmla="*/ 111 w 113"/>
                <a:gd name="T15" fmla="*/ 20 h 112"/>
                <a:gd name="T16" fmla="*/ 20 w 113"/>
                <a:gd name="T17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2">
                  <a:moveTo>
                    <a:pt x="20" y="111"/>
                  </a:moveTo>
                  <a:cubicBezTo>
                    <a:pt x="18" y="112"/>
                    <a:pt x="15" y="112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7" y="0"/>
                    <a:pt x="99" y="1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663"/>
            <p:cNvSpPr/>
            <p:nvPr/>
          </p:nvSpPr>
          <p:spPr bwMode="auto">
            <a:xfrm>
              <a:off x="1077913" y="2605088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3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8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4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664"/>
            <p:cNvSpPr/>
            <p:nvPr/>
          </p:nvSpPr>
          <p:spPr bwMode="auto">
            <a:xfrm>
              <a:off x="1127126" y="2654300"/>
              <a:ext cx="306388" cy="306387"/>
            </a:xfrm>
            <a:custGeom>
              <a:avLst/>
              <a:gdLst>
                <a:gd name="T0" fmla="*/ 20 w 113"/>
                <a:gd name="T1" fmla="*/ 111 h 113"/>
                <a:gd name="T2" fmla="*/ 14 w 113"/>
                <a:gd name="T3" fmla="*/ 111 h 113"/>
                <a:gd name="T4" fmla="*/ 2 w 113"/>
                <a:gd name="T5" fmla="*/ 99 h 113"/>
                <a:gd name="T6" fmla="*/ 2 w 113"/>
                <a:gd name="T7" fmla="*/ 93 h 113"/>
                <a:gd name="T8" fmla="*/ 93 w 113"/>
                <a:gd name="T9" fmla="*/ 2 h 113"/>
                <a:gd name="T10" fmla="*/ 99 w 113"/>
                <a:gd name="T11" fmla="*/ 2 h 113"/>
                <a:gd name="T12" fmla="*/ 111 w 113"/>
                <a:gd name="T13" fmla="*/ 14 h 113"/>
                <a:gd name="T14" fmla="*/ 111 w 113"/>
                <a:gd name="T15" fmla="*/ 20 h 113"/>
                <a:gd name="T16" fmla="*/ 20 w 113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3">
                  <a:moveTo>
                    <a:pt x="20" y="111"/>
                  </a:moveTo>
                  <a:cubicBezTo>
                    <a:pt x="19" y="113"/>
                    <a:pt x="16" y="113"/>
                    <a:pt x="14" y="111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0" y="97"/>
                    <a:pt x="0" y="95"/>
                    <a:pt x="2" y="9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0"/>
                    <a:pt x="98" y="0"/>
                    <a:pt x="99" y="2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3" y="15"/>
                    <a:pt x="113" y="18"/>
                    <a:pt x="111" y="20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EE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665"/>
            <p:cNvSpPr/>
            <p:nvPr/>
          </p:nvSpPr>
          <p:spPr bwMode="auto">
            <a:xfrm>
              <a:off x="1362076" y="2513013"/>
              <a:ext cx="114300" cy="114300"/>
            </a:xfrm>
            <a:custGeom>
              <a:avLst/>
              <a:gdLst>
                <a:gd name="T0" fmla="*/ 53 w 72"/>
                <a:gd name="T1" fmla="*/ 72 h 72"/>
                <a:gd name="T2" fmla="*/ 72 w 72"/>
                <a:gd name="T3" fmla="*/ 0 h 72"/>
                <a:gd name="T4" fmla="*/ 0 w 72"/>
                <a:gd name="T5" fmla="*/ 17 h 72"/>
                <a:gd name="T6" fmla="*/ 53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53" y="72"/>
                  </a:moveTo>
                  <a:lnTo>
                    <a:pt x="72" y="0"/>
                  </a:lnTo>
                  <a:lnTo>
                    <a:pt x="0" y="17"/>
                  </a:lnTo>
                  <a:lnTo>
                    <a:pt x="53" y="72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666"/>
            <p:cNvSpPr/>
            <p:nvPr/>
          </p:nvSpPr>
          <p:spPr bwMode="auto">
            <a:xfrm>
              <a:off x="1138238" y="2651125"/>
              <a:ext cx="249238" cy="249237"/>
            </a:xfrm>
            <a:custGeom>
              <a:avLst/>
              <a:gdLst>
                <a:gd name="T0" fmla="*/ 2 w 92"/>
                <a:gd name="T1" fmla="*/ 92 h 92"/>
                <a:gd name="T2" fmla="*/ 1 w 92"/>
                <a:gd name="T3" fmla="*/ 91 h 92"/>
                <a:gd name="T4" fmla="*/ 1 w 92"/>
                <a:gd name="T5" fmla="*/ 89 h 92"/>
                <a:gd name="T6" fmla="*/ 89 w 92"/>
                <a:gd name="T7" fmla="*/ 1 h 92"/>
                <a:gd name="T8" fmla="*/ 91 w 92"/>
                <a:gd name="T9" fmla="*/ 1 h 92"/>
                <a:gd name="T10" fmla="*/ 91 w 92"/>
                <a:gd name="T11" fmla="*/ 3 h 92"/>
                <a:gd name="T12" fmla="*/ 3 w 92"/>
                <a:gd name="T13" fmla="*/ 91 h 92"/>
                <a:gd name="T14" fmla="*/ 2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2" y="92"/>
                  </a:moveTo>
                  <a:cubicBezTo>
                    <a:pt x="1" y="92"/>
                    <a:pt x="1" y="92"/>
                    <a:pt x="1" y="91"/>
                  </a:cubicBezTo>
                  <a:cubicBezTo>
                    <a:pt x="0" y="91"/>
                    <a:pt x="0" y="90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0" y="0"/>
                    <a:pt x="91" y="0"/>
                    <a:pt x="91" y="1"/>
                  </a:cubicBezTo>
                  <a:cubicBezTo>
                    <a:pt x="92" y="2"/>
                    <a:pt x="92" y="3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2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667"/>
            <p:cNvSpPr/>
            <p:nvPr/>
          </p:nvSpPr>
          <p:spPr bwMode="auto">
            <a:xfrm>
              <a:off x="1089026" y="2601913"/>
              <a:ext cx="246063" cy="249237"/>
            </a:xfrm>
            <a:custGeom>
              <a:avLst/>
              <a:gdLst>
                <a:gd name="T0" fmla="*/ 2 w 91"/>
                <a:gd name="T1" fmla="*/ 92 h 92"/>
                <a:gd name="T2" fmla="*/ 0 w 91"/>
                <a:gd name="T3" fmla="*/ 91 h 92"/>
                <a:gd name="T4" fmla="*/ 0 w 91"/>
                <a:gd name="T5" fmla="*/ 89 h 92"/>
                <a:gd name="T6" fmla="*/ 89 w 91"/>
                <a:gd name="T7" fmla="*/ 1 h 92"/>
                <a:gd name="T8" fmla="*/ 91 w 91"/>
                <a:gd name="T9" fmla="*/ 1 h 92"/>
                <a:gd name="T10" fmla="*/ 91 w 91"/>
                <a:gd name="T11" fmla="*/ 3 h 92"/>
                <a:gd name="T12" fmla="*/ 3 w 91"/>
                <a:gd name="T13" fmla="*/ 91 h 92"/>
                <a:gd name="T14" fmla="*/ 2 w 91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2">
                  <a:moveTo>
                    <a:pt x="2" y="92"/>
                  </a:moveTo>
                  <a:cubicBezTo>
                    <a:pt x="1" y="92"/>
                    <a:pt x="1" y="91"/>
                    <a:pt x="0" y="91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0"/>
                    <a:pt x="90" y="0"/>
                    <a:pt x="91" y="1"/>
                  </a:cubicBezTo>
                  <a:cubicBezTo>
                    <a:pt x="91" y="1"/>
                    <a:pt x="91" y="2"/>
                    <a:pt x="91" y="3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2"/>
                    <a:pt x="2" y="92"/>
                  </a:cubicBezTo>
                  <a:close/>
                </a:path>
              </a:pathLst>
            </a:custGeom>
            <a:solidFill>
              <a:srgbClr val="F5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668"/>
            <p:cNvSpPr/>
            <p:nvPr/>
          </p:nvSpPr>
          <p:spPr bwMode="auto">
            <a:xfrm>
              <a:off x="1008063" y="2792413"/>
              <a:ext cx="188913" cy="188912"/>
            </a:xfrm>
            <a:custGeom>
              <a:avLst/>
              <a:gdLst>
                <a:gd name="T0" fmla="*/ 0 w 119"/>
                <a:gd name="T1" fmla="*/ 25 h 119"/>
                <a:gd name="T2" fmla="*/ 94 w 119"/>
                <a:gd name="T3" fmla="*/ 119 h 119"/>
                <a:gd name="T4" fmla="*/ 119 w 119"/>
                <a:gd name="T5" fmla="*/ 94 h 119"/>
                <a:gd name="T6" fmla="*/ 25 w 119"/>
                <a:gd name="T7" fmla="*/ 0 h 119"/>
                <a:gd name="T8" fmla="*/ 0 w 119"/>
                <a:gd name="T9" fmla="*/ 2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9">
                  <a:moveTo>
                    <a:pt x="0" y="25"/>
                  </a:moveTo>
                  <a:lnTo>
                    <a:pt x="94" y="119"/>
                  </a:lnTo>
                  <a:lnTo>
                    <a:pt x="119" y="94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F3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669"/>
            <p:cNvSpPr/>
            <p:nvPr/>
          </p:nvSpPr>
          <p:spPr bwMode="auto">
            <a:xfrm>
              <a:off x="962026" y="2832100"/>
              <a:ext cx="195263" cy="190500"/>
            </a:xfrm>
            <a:custGeom>
              <a:avLst/>
              <a:gdLst>
                <a:gd name="T0" fmla="*/ 63 w 72"/>
                <a:gd name="T1" fmla="*/ 64 h 70"/>
                <a:gd name="T2" fmla="*/ 48 w 72"/>
                <a:gd name="T3" fmla="*/ 70 h 70"/>
                <a:gd name="T4" fmla="*/ 34 w 72"/>
                <a:gd name="T5" fmla="*/ 64 h 70"/>
                <a:gd name="T6" fmla="*/ 8 w 72"/>
                <a:gd name="T7" fmla="*/ 38 h 70"/>
                <a:gd name="T8" fmla="*/ 8 w 72"/>
                <a:gd name="T9" fmla="*/ 9 h 70"/>
                <a:gd name="T10" fmla="*/ 17 w 72"/>
                <a:gd name="T11" fmla="*/ 0 h 70"/>
                <a:gd name="T12" fmla="*/ 72 w 72"/>
                <a:gd name="T13" fmla="*/ 55 h 70"/>
                <a:gd name="T14" fmla="*/ 63 w 72"/>
                <a:gd name="T15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0">
                  <a:moveTo>
                    <a:pt x="63" y="64"/>
                  </a:moveTo>
                  <a:cubicBezTo>
                    <a:pt x="59" y="68"/>
                    <a:pt x="54" y="70"/>
                    <a:pt x="48" y="70"/>
                  </a:cubicBezTo>
                  <a:cubicBezTo>
                    <a:pt x="43" y="70"/>
                    <a:pt x="38" y="68"/>
                    <a:pt x="34" y="6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0"/>
                    <a:pt x="0" y="17"/>
                    <a:pt x="8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2" y="55"/>
                    <a:pt x="72" y="55"/>
                    <a:pt x="72" y="55"/>
                  </a:cubicBezTo>
                  <a:lnTo>
                    <a:pt x="63" y="64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670"/>
            <p:cNvSpPr/>
            <p:nvPr/>
          </p:nvSpPr>
          <p:spPr bwMode="auto">
            <a:xfrm>
              <a:off x="1019176" y="2803525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5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671"/>
            <p:cNvSpPr/>
            <p:nvPr/>
          </p:nvSpPr>
          <p:spPr bwMode="auto">
            <a:xfrm>
              <a:off x="1031876" y="2816225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26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672"/>
            <p:cNvSpPr/>
            <p:nvPr/>
          </p:nvSpPr>
          <p:spPr bwMode="auto">
            <a:xfrm>
              <a:off x="1046163" y="2830513"/>
              <a:ext cx="42863" cy="42862"/>
            </a:xfrm>
            <a:custGeom>
              <a:avLst/>
              <a:gdLst>
                <a:gd name="T0" fmla="*/ 1 w 27"/>
                <a:gd name="T1" fmla="*/ 27 h 27"/>
                <a:gd name="T2" fmla="*/ 0 w 27"/>
                <a:gd name="T3" fmla="*/ 27 h 27"/>
                <a:gd name="T4" fmla="*/ 25 w 27"/>
                <a:gd name="T5" fmla="*/ 0 h 27"/>
                <a:gd name="T6" fmla="*/ 27 w 27"/>
                <a:gd name="T7" fmla="*/ 1 h 27"/>
                <a:gd name="T8" fmla="*/ 1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2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27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673"/>
            <p:cNvSpPr/>
            <p:nvPr/>
          </p:nvSpPr>
          <p:spPr bwMode="auto">
            <a:xfrm>
              <a:off x="1058863" y="2843213"/>
              <a:ext cx="44450" cy="44450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8 h 28"/>
                <a:gd name="T4" fmla="*/ 28 w 28"/>
                <a:gd name="T5" fmla="*/ 0 h 28"/>
                <a:gd name="T6" fmla="*/ 28 w 28"/>
                <a:gd name="T7" fmla="*/ 2 h 28"/>
                <a:gd name="T8" fmla="*/ 2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674"/>
            <p:cNvSpPr/>
            <p:nvPr/>
          </p:nvSpPr>
          <p:spPr bwMode="auto">
            <a:xfrm>
              <a:off x="1073151" y="2857500"/>
              <a:ext cx="42863" cy="42862"/>
            </a:xfrm>
            <a:custGeom>
              <a:avLst/>
              <a:gdLst>
                <a:gd name="T0" fmla="*/ 2 w 27"/>
                <a:gd name="T1" fmla="*/ 27 h 27"/>
                <a:gd name="T2" fmla="*/ 0 w 27"/>
                <a:gd name="T3" fmla="*/ 27 h 27"/>
                <a:gd name="T4" fmla="*/ 27 w 27"/>
                <a:gd name="T5" fmla="*/ 0 h 27"/>
                <a:gd name="T6" fmla="*/ 27 w 27"/>
                <a:gd name="T7" fmla="*/ 2 h 27"/>
                <a:gd name="T8" fmla="*/ 2 w 2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" y="27"/>
                  </a:moveTo>
                  <a:lnTo>
                    <a:pt x="0" y="27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675"/>
            <p:cNvSpPr/>
            <p:nvPr/>
          </p:nvSpPr>
          <p:spPr bwMode="auto">
            <a:xfrm>
              <a:off x="1085851" y="2873375"/>
              <a:ext cx="44450" cy="41275"/>
            </a:xfrm>
            <a:custGeom>
              <a:avLst/>
              <a:gdLst>
                <a:gd name="T0" fmla="*/ 2 w 28"/>
                <a:gd name="T1" fmla="*/ 26 h 26"/>
                <a:gd name="T2" fmla="*/ 0 w 28"/>
                <a:gd name="T3" fmla="*/ 26 h 26"/>
                <a:gd name="T4" fmla="*/ 28 w 28"/>
                <a:gd name="T5" fmla="*/ 0 h 26"/>
                <a:gd name="T6" fmla="*/ 28 w 28"/>
                <a:gd name="T7" fmla="*/ 0 h 26"/>
                <a:gd name="T8" fmla="*/ 2 w 2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2" y="26"/>
                  </a:moveTo>
                  <a:lnTo>
                    <a:pt x="0" y="2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676"/>
            <p:cNvSpPr/>
            <p:nvPr/>
          </p:nvSpPr>
          <p:spPr bwMode="auto">
            <a:xfrm>
              <a:off x="1103313" y="2887663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677"/>
            <p:cNvSpPr/>
            <p:nvPr/>
          </p:nvSpPr>
          <p:spPr bwMode="auto">
            <a:xfrm>
              <a:off x="1116013" y="2900363"/>
              <a:ext cx="41275" cy="41275"/>
            </a:xfrm>
            <a:custGeom>
              <a:avLst/>
              <a:gdLst>
                <a:gd name="T0" fmla="*/ 0 w 26"/>
                <a:gd name="T1" fmla="*/ 26 h 26"/>
                <a:gd name="T2" fmla="*/ 0 w 26"/>
                <a:gd name="T3" fmla="*/ 26 h 26"/>
                <a:gd name="T4" fmla="*/ 26 w 26"/>
                <a:gd name="T5" fmla="*/ 0 h 26"/>
                <a:gd name="T6" fmla="*/ 26 w 26"/>
                <a:gd name="T7" fmla="*/ 0 h 26"/>
                <a:gd name="T8" fmla="*/ 0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26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678"/>
            <p:cNvSpPr/>
            <p:nvPr/>
          </p:nvSpPr>
          <p:spPr bwMode="auto">
            <a:xfrm>
              <a:off x="1130301" y="2914650"/>
              <a:ext cx="39688" cy="39687"/>
            </a:xfrm>
            <a:custGeom>
              <a:avLst/>
              <a:gdLst>
                <a:gd name="T0" fmla="*/ 0 w 25"/>
                <a:gd name="T1" fmla="*/ 25 h 25"/>
                <a:gd name="T2" fmla="*/ 0 w 25"/>
                <a:gd name="T3" fmla="*/ 25 h 25"/>
                <a:gd name="T4" fmla="*/ 25 w 25"/>
                <a:gd name="T5" fmla="*/ 0 h 25"/>
                <a:gd name="T6" fmla="*/ 25 w 25"/>
                <a:gd name="T7" fmla="*/ 0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679"/>
            <p:cNvSpPr/>
            <p:nvPr/>
          </p:nvSpPr>
          <p:spPr bwMode="auto">
            <a:xfrm>
              <a:off x="1143001" y="2927350"/>
              <a:ext cx="42863" cy="44450"/>
            </a:xfrm>
            <a:custGeom>
              <a:avLst/>
              <a:gdLst>
                <a:gd name="T0" fmla="*/ 0 w 27"/>
                <a:gd name="T1" fmla="*/ 28 h 28"/>
                <a:gd name="T2" fmla="*/ 0 w 27"/>
                <a:gd name="T3" fmla="*/ 26 h 28"/>
                <a:gd name="T4" fmla="*/ 26 w 27"/>
                <a:gd name="T5" fmla="*/ 0 h 28"/>
                <a:gd name="T6" fmla="*/ 27 w 27"/>
                <a:gd name="T7" fmla="*/ 0 h 28"/>
                <a:gd name="T8" fmla="*/ 0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7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0296" tIns="40148" rIns="80296" bIns="40148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sz="158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0164" y="2170837"/>
            <a:ext cx="563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一  </a:t>
            </a:r>
            <a:endParaRPr lang="en-US" altLang="zh-CN" sz="5400" dirty="0" smtClean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  <a:p>
            <a:pPr algn="ctr"/>
            <a:r>
              <a:rPr lang="zh-CN" altLang="en-US" sz="5400" dirty="0" smtClean="0"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选题背景与意义</a:t>
            </a:r>
            <a:endParaRPr lang="en-US" altLang="zh-CN" sz="5400" dirty="0" smtClean="0"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3"/>
          <p:cNvSpPr/>
          <p:nvPr/>
        </p:nvSpPr>
        <p:spPr>
          <a:xfrm>
            <a:off x="5002058" y="2048407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E8D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43"/>
          <p:cNvSpPr/>
          <p:nvPr/>
        </p:nvSpPr>
        <p:spPr>
          <a:xfrm>
            <a:off x="6608588" y="2053775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46"/>
          <p:cNvSpPr/>
          <p:nvPr/>
        </p:nvSpPr>
        <p:spPr>
          <a:xfrm>
            <a:off x="5002058" y="3266516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47"/>
          <p:cNvSpPr/>
          <p:nvPr/>
        </p:nvSpPr>
        <p:spPr>
          <a:xfrm>
            <a:off x="6608588" y="3271884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E8D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50"/>
          <p:cNvSpPr/>
          <p:nvPr/>
        </p:nvSpPr>
        <p:spPr>
          <a:xfrm>
            <a:off x="5002058" y="4533224"/>
            <a:ext cx="581353" cy="581353"/>
          </a:xfrm>
          <a:prstGeom prst="roundRect">
            <a:avLst>
              <a:gd name="adj" fmla="val 31735"/>
            </a:avLst>
          </a:prstGeom>
          <a:solidFill>
            <a:srgbClr val="E8D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51"/>
          <p:cNvSpPr/>
          <p:nvPr/>
        </p:nvSpPr>
        <p:spPr>
          <a:xfrm>
            <a:off x="6608588" y="4538592"/>
            <a:ext cx="581353" cy="581353"/>
          </a:xfrm>
          <a:prstGeom prst="roundRect">
            <a:avLst>
              <a:gd name="adj" fmla="val 317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742335" y="195648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7742335" y="227848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742335" y="31745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7742335" y="349659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7742335" y="44413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7742335" y="47633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3194182" y="1956483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155470" y="2278484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194182" y="317459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2155470" y="349659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3194182" y="444130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2155470" y="476330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Diamond 14"/>
          <p:cNvSpPr/>
          <p:nvPr/>
        </p:nvSpPr>
        <p:spPr>
          <a:xfrm>
            <a:off x="1527095" y="4306187"/>
            <a:ext cx="339593" cy="339593"/>
          </a:xfrm>
          <a:prstGeom prst="diamond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5"/>
          <p:cNvSpPr/>
          <p:nvPr/>
        </p:nvSpPr>
        <p:spPr>
          <a:xfrm>
            <a:off x="3530004" y="2247900"/>
            <a:ext cx="244549" cy="244549"/>
          </a:xfrm>
          <a:prstGeom prst="ellipse">
            <a:avLst/>
          </a:prstGeom>
          <a:noFill/>
          <a:ln w="28575">
            <a:solidFill>
              <a:srgbClr val="E6E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20"/>
          <p:cNvCxnSpPr>
            <a:stCxn id="16" idx="0"/>
            <a:endCxn id="17" idx="3"/>
          </p:cNvCxnSpPr>
          <p:nvPr/>
        </p:nvCxnSpPr>
        <p:spPr>
          <a:xfrm flipV="1">
            <a:off x="1696892" y="2456636"/>
            <a:ext cx="1868925" cy="1849551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23"/>
          <p:cNvSpPr/>
          <p:nvPr/>
        </p:nvSpPr>
        <p:spPr>
          <a:xfrm>
            <a:off x="4356947" y="4188903"/>
            <a:ext cx="574159" cy="574159"/>
          </a:xfrm>
          <a:prstGeom prst="ellipse">
            <a:avLst/>
          </a:prstGeom>
          <a:noFill/>
          <a:ln w="28575">
            <a:solidFill>
              <a:srgbClr val="E6E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Straight Connector 24"/>
          <p:cNvCxnSpPr>
            <a:stCxn id="16" idx="3"/>
            <a:endCxn id="19" idx="2"/>
          </p:cNvCxnSpPr>
          <p:nvPr/>
        </p:nvCxnSpPr>
        <p:spPr>
          <a:xfrm flipV="1">
            <a:off x="1866688" y="4475983"/>
            <a:ext cx="2490259" cy="1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8"/>
          <p:cNvSpPr/>
          <p:nvPr/>
        </p:nvSpPr>
        <p:spPr>
          <a:xfrm>
            <a:off x="6484713" y="2247900"/>
            <a:ext cx="543408" cy="54340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Straight Connector 29"/>
          <p:cNvCxnSpPr>
            <a:stCxn id="19" idx="7"/>
            <a:endCxn id="24" idx="1"/>
          </p:cNvCxnSpPr>
          <p:nvPr/>
        </p:nvCxnSpPr>
        <p:spPr>
          <a:xfrm flipV="1">
            <a:off x="4847022" y="2519604"/>
            <a:ext cx="1637691" cy="1753383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1"/>
          <p:cNvSpPr/>
          <p:nvPr/>
        </p:nvSpPr>
        <p:spPr>
          <a:xfrm>
            <a:off x="7800244" y="3595408"/>
            <a:ext cx="574159" cy="574159"/>
          </a:xfrm>
          <a:prstGeom prst="ellipse">
            <a:avLst/>
          </a:prstGeom>
          <a:noFill/>
          <a:ln w="28575">
            <a:solidFill>
              <a:srgbClr val="E6E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33"/>
          <p:cNvCxnSpPr>
            <a:stCxn id="24" idx="2"/>
            <a:endCxn id="27" idx="1"/>
          </p:cNvCxnSpPr>
          <p:nvPr/>
        </p:nvCxnSpPr>
        <p:spPr>
          <a:xfrm>
            <a:off x="6756417" y="2791308"/>
            <a:ext cx="1127911" cy="88818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anual Input 34"/>
          <p:cNvSpPr/>
          <p:nvPr/>
        </p:nvSpPr>
        <p:spPr>
          <a:xfrm>
            <a:off x="8113332" y="5043930"/>
            <a:ext cx="543408" cy="543408"/>
          </a:xfrm>
          <a:prstGeom prst="flowChartManualInpu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2" name="Straight Connector 36"/>
          <p:cNvCxnSpPr>
            <a:stCxn id="27" idx="4"/>
            <a:endCxn id="30" idx="0"/>
          </p:cNvCxnSpPr>
          <p:nvPr/>
        </p:nvCxnSpPr>
        <p:spPr>
          <a:xfrm>
            <a:off x="8087324" y="4169567"/>
            <a:ext cx="297712" cy="9287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3"/>
          <p:cNvSpPr txBox="1"/>
          <p:nvPr/>
        </p:nvSpPr>
        <p:spPr>
          <a:xfrm>
            <a:off x="3851224" y="190437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3851224" y="2226375"/>
            <a:ext cx="209008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1527095" y="489619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1527096" y="5218198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4356947" y="4902334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4356948" y="5224335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7334342" y="2224138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7334343" y="2546139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8672116" y="3601447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8672117" y="3923448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9088575" y="504393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9088576" y="5365931"/>
            <a:ext cx="2121452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3"/>
          <p:cNvSpPr/>
          <p:nvPr/>
        </p:nvSpPr>
        <p:spPr>
          <a:xfrm>
            <a:off x="914400" y="2296299"/>
            <a:ext cx="1042877" cy="1042877"/>
          </a:xfrm>
          <a:prstGeom prst="roundRect">
            <a:avLst>
              <a:gd name="adj" fmla="val 8511"/>
            </a:avLst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15"/>
          <p:cNvSpPr/>
          <p:nvPr/>
        </p:nvSpPr>
        <p:spPr>
          <a:xfrm>
            <a:off x="10234722" y="2296298"/>
            <a:ext cx="1042877" cy="1042877"/>
          </a:xfrm>
          <a:prstGeom prst="roundRect">
            <a:avLst>
              <a:gd name="adj" fmla="val 85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20"/>
          <p:cNvSpPr/>
          <p:nvPr/>
        </p:nvSpPr>
        <p:spPr>
          <a:xfrm>
            <a:off x="4948749" y="4188784"/>
            <a:ext cx="1042877" cy="1042877"/>
          </a:xfrm>
          <a:prstGeom prst="roundRect">
            <a:avLst>
              <a:gd name="adj" fmla="val 85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23"/>
          <p:cNvSpPr/>
          <p:nvPr/>
        </p:nvSpPr>
        <p:spPr>
          <a:xfrm>
            <a:off x="6200378" y="4188783"/>
            <a:ext cx="1042877" cy="1042877"/>
          </a:xfrm>
          <a:prstGeom prst="roundRect">
            <a:avLst>
              <a:gd name="adj" fmla="val 8511"/>
            </a:avLst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04841" y="2301580"/>
            <a:ext cx="388678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2104841" y="1920216"/>
            <a:ext cx="17690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52007" y="4197531"/>
            <a:ext cx="388678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7452007" y="3816167"/>
            <a:ext cx="1769081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00373" y="2301580"/>
            <a:ext cx="388678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8318077" y="1920216"/>
            <a:ext cx="176908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53212" y="4197531"/>
            <a:ext cx="388678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2970916" y="3816167"/>
            <a:ext cx="1769081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Diamond 15"/>
          <p:cNvSpPr/>
          <p:nvPr/>
        </p:nvSpPr>
        <p:spPr>
          <a:xfrm>
            <a:off x="5146498" y="3075896"/>
            <a:ext cx="1899004" cy="189900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25"/>
          <p:cNvSpPr/>
          <p:nvPr/>
        </p:nvSpPr>
        <p:spPr>
          <a:xfrm>
            <a:off x="4118338" y="2770703"/>
            <a:ext cx="457200" cy="457200"/>
          </a:xfrm>
          <a:prstGeom prst="roundRect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26"/>
          <p:cNvSpPr/>
          <p:nvPr/>
        </p:nvSpPr>
        <p:spPr>
          <a:xfrm>
            <a:off x="4118338" y="4822893"/>
            <a:ext cx="457200" cy="4572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7616462" y="2770703"/>
            <a:ext cx="457200" cy="4572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28"/>
          <p:cNvSpPr/>
          <p:nvPr/>
        </p:nvSpPr>
        <p:spPr>
          <a:xfrm>
            <a:off x="7614686" y="4822893"/>
            <a:ext cx="457200" cy="457200"/>
          </a:xfrm>
          <a:prstGeom prst="roundRect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5407550" y="3863392"/>
            <a:ext cx="13768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8216289" y="2622970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8216289" y="2944971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8216289" y="4699252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8216289" y="5021253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2702207" y="2622970"/>
            <a:ext cx="12735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1641712" y="2944971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2702207" y="4699252"/>
            <a:ext cx="12735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641712" y="502125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59" y="2373285"/>
            <a:ext cx="4221341" cy="3519948"/>
          </a:xfrm>
          <a:prstGeom prst="rect">
            <a:avLst/>
          </a:prstGeom>
        </p:spPr>
      </p:pic>
      <p:sp>
        <p:nvSpPr>
          <p:cNvPr id="6" name="Oval 6"/>
          <p:cNvSpPr/>
          <p:nvPr/>
        </p:nvSpPr>
        <p:spPr>
          <a:xfrm>
            <a:off x="3118580" y="2389404"/>
            <a:ext cx="595423" cy="595423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23"/>
          <p:cNvSpPr/>
          <p:nvPr/>
        </p:nvSpPr>
        <p:spPr>
          <a:xfrm>
            <a:off x="8477998" y="2394891"/>
            <a:ext cx="595423" cy="5954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25"/>
          <p:cNvSpPr/>
          <p:nvPr/>
        </p:nvSpPr>
        <p:spPr>
          <a:xfrm>
            <a:off x="8477998" y="3393839"/>
            <a:ext cx="595423" cy="595423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27"/>
          <p:cNvSpPr/>
          <p:nvPr/>
        </p:nvSpPr>
        <p:spPr>
          <a:xfrm>
            <a:off x="8477998" y="4484956"/>
            <a:ext cx="595423" cy="5954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29"/>
          <p:cNvSpPr/>
          <p:nvPr/>
        </p:nvSpPr>
        <p:spPr>
          <a:xfrm>
            <a:off x="3118580" y="3393839"/>
            <a:ext cx="595423" cy="5954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31"/>
          <p:cNvSpPr/>
          <p:nvPr/>
        </p:nvSpPr>
        <p:spPr>
          <a:xfrm>
            <a:off x="3118580" y="4484956"/>
            <a:ext cx="595423" cy="595423"/>
          </a:xfrm>
          <a:prstGeom prst="ellipse">
            <a:avLst/>
          </a:prstGeom>
          <a:solidFill>
            <a:srgbClr val="E6E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9243067" y="224319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43067" y="256520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9243067" y="324610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9243067" y="3568107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9243067" y="442328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9243067" y="4745282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1738470" y="2243199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14935" y="2565200"/>
            <a:ext cx="233399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738470" y="3246106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614935" y="356810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738470" y="4423281"/>
            <a:ext cx="1295287" cy="29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614935" y="4745282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6085" y="461265"/>
            <a:ext cx="275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0164" y="2170837"/>
            <a:ext cx="5631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二      </a:t>
            </a:r>
            <a:endParaRPr lang="en-US" altLang="zh-CN" sz="54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  <a:p>
            <a:pPr algn="ctr"/>
            <a:r>
              <a:rPr lang="zh-CN" altLang="en-US" sz="5400" dirty="0" smtClean="0">
                <a:solidFill>
                  <a:srgbClr val="000000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论文框架与内容</a:t>
            </a:r>
            <a:endParaRPr lang="en-US" altLang="zh-CN" sz="5400" dirty="0" smtClean="0">
              <a:solidFill>
                <a:srgbClr val="000000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E5C0"/>
      </a:accent1>
      <a:accent2>
        <a:srgbClr val="000000"/>
      </a:accent2>
      <a:accent3>
        <a:srgbClr val="E6E5C0"/>
      </a:accent3>
      <a:accent4>
        <a:srgbClr val="000000"/>
      </a:accent4>
      <a:accent5>
        <a:srgbClr val="E6E5C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4117</Words>
  <Application>WPS 演示</Application>
  <PresentationFormat>宽屏</PresentationFormat>
  <Paragraphs>517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</vt:lpstr>
      <vt:lpstr>宋体</vt:lpstr>
      <vt:lpstr>Wingdings</vt:lpstr>
      <vt:lpstr>经典行书简</vt:lpstr>
      <vt:lpstr>等线 Light</vt:lpstr>
      <vt:lpstr>微软雅黑</vt:lpstr>
      <vt:lpstr>Open Sans</vt:lpstr>
      <vt:lpstr>Segoe Print</vt:lpstr>
      <vt:lpstr>Arial Unicode MS</vt:lpstr>
      <vt:lpstr>Calibri Light</vt:lpstr>
      <vt:lpstr>Calibri</vt:lpstr>
      <vt:lpstr>Raleway</vt:lpstr>
      <vt:lpstr>The Avengers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房飞羊</dc:creator>
  <cp:lastModifiedBy>韩HAN</cp:lastModifiedBy>
  <cp:revision>8</cp:revision>
  <dcterms:created xsi:type="dcterms:W3CDTF">2017-03-30T11:26:00Z</dcterms:created>
  <dcterms:modified xsi:type="dcterms:W3CDTF">2020-03-10T08:41:09Z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